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8" r:id="rId3"/>
    <p:sldId id="300" r:id="rId4"/>
    <p:sldId id="304" r:id="rId5"/>
    <p:sldId id="267" r:id="rId6"/>
    <p:sldId id="309" r:id="rId7"/>
    <p:sldId id="258" r:id="rId8"/>
    <p:sldId id="292" r:id="rId9"/>
    <p:sldId id="313" r:id="rId10"/>
    <p:sldId id="314" r:id="rId11"/>
    <p:sldId id="315" r:id="rId12"/>
    <p:sldId id="317" r:id="rId13"/>
    <p:sldId id="318" r:id="rId14"/>
    <p:sldId id="319" r:id="rId15"/>
    <p:sldId id="320" r:id="rId16"/>
    <p:sldId id="321" r:id="rId17"/>
  </p:sldIdLst>
  <p:sldSz cx="12192000" cy="6858000"/>
  <p:notesSz cx="6877050" cy="96567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CC66"/>
    <a:srgbClr val="FFFF00"/>
    <a:srgbClr val="FFFF66"/>
    <a:srgbClr val="FFFF99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02CF3-A31D-44D8-800E-CFDA895EC6C9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B0FD68-A88A-4C3D-B82E-040E89DDF1AB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</a:t>
          </a:r>
        </a:p>
        <a:p>
          <a:r>
            <a: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3DA603-CFB9-4C87-975F-4C3E4232A9D0}" type="parTrans" cxnId="{92EA1627-4C29-45D8-8CF3-DDF3D8E9C287}">
      <dgm:prSet/>
      <dgm:spPr/>
      <dgm:t>
        <a:bodyPr/>
        <a:lstStyle/>
        <a:p>
          <a:endParaRPr lang="en-US"/>
        </a:p>
      </dgm:t>
    </dgm:pt>
    <dgm:pt modelId="{43B37FBD-61C8-4BD2-AF3C-530A2DAC0D9C}" type="sibTrans" cxnId="{92EA1627-4C29-45D8-8CF3-DDF3D8E9C287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00F654A-B171-41ED-A504-A844C1B9A7C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F0AA83-C945-4EBE-AC04-E8AB41886131}" type="parTrans" cxnId="{DBF1E1E2-610B-4411-9A8F-14D5EAD0B274}">
      <dgm:prSet/>
      <dgm:spPr/>
      <dgm:t>
        <a:bodyPr/>
        <a:lstStyle/>
        <a:p>
          <a:endParaRPr lang="en-US"/>
        </a:p>
      </dgm:t>
    </dgm:pt>
    <dgm:pt modelId="{8C66D210-1BA4-4BEE-ABD1-6493A3D7CFF8}" type="sibTrans" cxnId="{DBF1E1E2-610B-4411-9A8F-14D5EAD0B27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BB07ADA-2A11-459D-BDCD-7CB6B5C40855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</a:t>
          </a:r>
          <a:endParaRPr lang="en-US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6AA46E-7AFF-446E-871C-9457BA3A074B}" type="parTrans" cxnId="{FA0D890F-1CE6-4F3D-B564-61A3DFED4D8E}">
      <dgm:prSet/>
      <dgm:spPr/>
      <dgm:t>
        <a:bodyPr/>
        <a:lstStyle/>
        <a:p>
          <a:endParaRPr lang="en-US"/>
        </a:p>
      </dgm:t>
    </dgm:pt>
    <dgm:pt modelId="{94CA837C-D9D0-436C-99A9-650C32627F67}" type="sibTrans" cxnId="{FA0D890F-1CE6-4F3D-B564-61A3DFED4D8E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B9873019-C881-44DA-A303-471785ED06E4}">
      <dgm:prSet/>
      <dgm:spPr/>
      <dgm:t>
        <a:bodyPr/>
        <a:lstStyle/>
        <a:p>
          <a:r>
            <a:rPr lang="ru-RU" dirty="0"/>
            <a:t>Психологическое сопровождение</a:t>
          </a:r>
        </a:p>
      </dgm:t>
    </dgm:pt>
    <dgm:pt modelId="{4E55ABB3-7032-4A81-96C3-69BB7F7B921B}" type="parTrans" cxnId="{EA38FCF3-635A-45D8-9EB0-23ECC1D625D0}">
      <dgm:prSet/>
      <dgm:spPr/>
      <dgm:t>
        <a:bodyPr/>
        <a:lstStyle/>
        <a:p>
          <a:endParaRPr lang="ru-RU"/>
        </a:p>
      </dgm:t>
    </dgm:pt>
    <dgm:pt modelId="{1755032F-CE9D-4B66-95E9-AD28EFD0F807}" type="sibTrans" cxnId="{EA38FCF3-635A-45D8-9EB0-23ECC1D625D0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169AA2D-9415-4D41-9CDA-894CB2B171DB}" type="pres">
      <dgm:prSet presAssocID="{4FA02CF3-A31D-44D8-800E-CFDA895EC6C9}" presName="Name0" presStyleCnt="0">
        <dgm:presLayoutVars>
          <dgm:dir/>
          <dgm:resizeHandles val="exact"/>
        </dgm:presLayoutVars>
      </dgm:prSet>
      <dgm:spPr/>
    </dgm:pt>
    <dgm:pt modelId="{2C3832A6-76CF-45FB-A8AC-3FF98E8FBE33}" type="pres">
      <dgm:prSet presAssocID="{CAB0FD68-A88A-4C3D-B82E-040E89DDF1AB}" presName="node" presStyleLbl="node1" presStyleIdx="0" presStyleCnt="4">
        <dgm:presLayoutVars>
          <dgm:bulletEnabled val="1"/>
        </dgm:presLayoutVars>
      </dgm:prSet>
      <dgm:spPr/>
    </dgm:pt>
    <dgm:pt modelId="{24A8E4B1-01E2-49AE-ABCE-60EB8E9FDD4F}" type="pres">
      <dgm:prSet presAssocID="{43B37FBD-61C8-4BD2-AF3C-530A2DAC0D9C}" presName="sibTrans" presStyleLbl="sibTrans2D1" presStyleIdx="0" presStyleCnt="4"/>
      <dgm:spPr/>
    </dgm:pt>
    <dgm:pt modelId="{75AC8B8B-4FDF-49A5-86C4-88B887EF83C9}" type="pres">
      <dgm:prSet presAssocID="{43B37FBD-61C8-4BD2-AF3C-530A2DAC0D9C}" presName="connectorText" presStyleLbl="sibTrans2D1" presStyleIdx="0" presStyleCnt="4"/>
      <dgm:spPr/>
    </dgm:pt>
    <dgm:pt modelId="{2AE9E6CA-B2D3-4AC1-9596-1F8C149B5C4E}" type="pres">
      <dgm:prSet presAssocID="{B00F654A-B171-41ED-A504-A844C1B9A7CC}" presName="node" presStyleLbl="node1" presStyleIdx="1" presStyleCnt="4">
        <dgm:presLayoutVars>
          <dgm:bulletEnabled val="1"/>
        </dgm:presLayoutVars>
      </dgm:prSet>
      <dgm:spPr/>
    </dgm:pt>
    <dgm:pt modelId="{489FAC23-F1E1-4B8B-BF34-527175D430AD}" type="pres">
      <dgm:prSet presAssocID="{8C66D210-1BA4-4BEE-ABD1-6493A3D7CFF8}" presName="sibTrans" presStyleLbl="sibTrans2D1" presStyleIdx="1" presStyleCnt="4"/>
      <dgm:spPr/>
    </dgm:pt>
    <dgm:pt modelId="{516A4579-8FDE-48A5-A264-3DAA6D2E667B}" type="pres">
      <dgm:prSet presAssocID="{8C66D210-1BA4-4BEE-ABD1-6493A3D7CFF8}" presName="connectorText" presStyleLbl="sibTrans2D1" presStyleIdx="1" presStyleCnt="4"/>
      <dgm:spPr/>
    </dgm:pt>
    <dgm:pt modelId="{3BF23629-66C0-42D8-9F85-07290BB25999}" type="pres">
      <dgm:prSet presAssocID="{8BB07ADA-2A11-459D-BDCD-7CB6B5C40855}" presName="node" presStyleLbl="node1" presStyleIdx="2" presStyleCnt="4">
        <dgm:presLayoutVars>
          <dgm:bulletEnabled val="1"/>
        </dgm:presLayoutVars>
      </dgm:prSet>
      <dgm:spPr/>
    </dgm:pt>
    <dgm:pt modelId="{B8DF141B-E985-4DA6-BBA7-A7F10339F9F0}" type="pres">
      <dgm:prSet presAssocID="{94CA837C-D9D0-436C-99A9-650C32627F67}" presName="sibTrans" presStyleLbl="sibTrans2D1" presStyleIdx="2" presStyleCnt="4"/>
      <dgm:spPr/>
    </dgm:pt>
    <dgm:pt modelId="{76B4EE1A-898D-4017-B7ED-020C16E06318}" type="pres">
      <dgm:prSet presAssocID="{94CA837C-D9D0-436C-99A9-650C32627F67}" presName="connectorText" presStyleLbl="sibTrans2D1" presStyleIdx="2" presStyleCnt="4"/>
      <dgm:spPr/>
    </dgm:pt>
    <dgm:pt modelId="{84CCD6EF-7F8C-4105-9D53-0BBFA153B8CD}" type="pres">
      <dgm:prSet presAssocID="{B9873019-C881-44DA-A303-471785ED06E4}" presName="node" presStyleLbl="node1" presStyleIdx="3" presStyleCnt="4">
        <dgm:presLayoutVars>
          <dgm:bulletEnabled val="1"/>
        </dgm:presLayoutVars>
      </dgm:prSet>
      <dgm:spPr/>
    </dgm:pt>
    <dgm:pt modelId="{299AD8FA-AC75-4890-B138-2C335106BD14}" type="pres">
      <dgm:prSet presAssocID="{1755032F-CE9D-4B66-95E9-AD28EFD0F807}" presName="sibTrans" presStyleLbl="sibTrans2D1" presStyleIdx="3" presStyleCnt="4"/>
      <dgm:spPr/>
    </dgm:pt>
    <dgm:pt modelId="{D300AF26-8AEA-4254-ACEA-24697387810A}" type="pres">
      <dgm:prSet presAssocID="{1755032F-CE9D-4B66-95E9-AD28EFD0F807}" presName="connectorText" presStyleLbl="sibTrans2D1" presStyleIdx="3" presStyleCnt="4"/>
      <dgm:spPr/>
    </dgm:pt>
  </dgm:ptLst>
  <dgm:cxnLst>
    <dgm:cxn modelId="{F38B3E00-8C08-480F-9254-8C4CC1C8B80B}" type="presOf" srcId="{B9873019-C881-44DA-A303-471785ED06E4}" destId="{84CCD6EF-7F8C-4105-9D53-0BBFA153B8CD}" srcOrd="0" destOrd="0" presId="urn:microsoft.com/office/officeart/2005/8/layout/cycle7"/>
    <dgm:cxn modelId="{FA0D890F-1CE6-4F3D-B564-61A3DFED4D8E}" srcId="{4FA02CF3-A31D-44D8-800E-CFDA895EC6C9}" destId="{8BB07ADA-2A11-459D-BDCD-7CB6B5C40855}" srcOrd="2" destOrd="0" parTransId="{066AA46E-7AFF-446E-871C-9457BA3A074B}" sibTransId="{94CA837C-D9D0-436C-99A9-650C32627F67}"/>
    <dgm:cxn modelId="{D58B9712-4236-40A3-B96C-5FCD9DF16C28}" type="presOf" srcId="{43B37FBD-61C8-4BD2-AF3C-530A2DAC0D9C}" destId="{24A8E4B1-01E2-49AE-ABCE-60EB8E9FDD4F}" srcOrd="0" destOrd="0" presId="urn:microsoft.com/office/officeart/2005/8/layout/cycle7"/>
    <dgm:cxn modelId="{1FA24014-D464-471F-950D-95AA1DF4B702}" type="presOf" srcId="{4FA02CF3-A31D-44D8-800E-CFDA895EC6C9}" destId="{9169AA2D-9415-4D41-9CDA-894CB2B171DB}" srcOrd="0" destOrd="0" presId="urn:microsoft.com/office/officeart/2005/8/layout/cycle7"/>
    <dgm:cxn modelId="{7A2CA019-BB5D-4DD9-9C01-B52A445DBADD}" type="presOf" srcId="{8BB07ADA-2A11-459D-BDCD-7CB6B5C40855}" destId="{3BF23629-66C0-42D8-9F85-07290BB25999}" srcOrd="0" destOrd="0" presId="urn:microsoft.com/office/officeart/2005/8/layout/cycle7"/>
    <dgm:cxn modelId="{4178C921-DE89-42A1-B104-FA7C993B2589}" type="presOf" srcId="{8C66D210-1BA4-4BEE-ABD1-6493A3D7CFF8}" destId="{489FAC23-F1E1-4B8B-BF34-527175D430AD}" srcOrd="0" destOrd="0" presId="urn:microsoft.com/office/officeart/2005/8/layout/cycle7"/>
    <dgm:cxn modelId="{92EA1627-4C29-45D8-8CF3-DDF3D8E9C287}" srcId="{4FA02CF3-A31D-44D8-800E-CFDA895EC6C9}" destId="{CAB0FD68-A88A-4C3D-B82E-040E89DDF1AB}" srcOrd="0" destOrd="0" parTransId="{FA3DA603-CFB9-4C87-975F-4C3E4232A9D0}" sibTransId="{43B37FBD-61C8-4BD2-AF3C-530A2DAC0D9C}"/>
    <dgm:cxn modelId="{9C9AC035-FD3F-49EE-BD0D-01EE2F67B61A}" type="presOf" srcId="{94CA837C-D9D0-436C-99A9-650C32627F67}" destId="{76B4EE1A-898D-4017-B7ED-020C16E06318}" srcOrd="1" destOrd="0" presId="urn:microsoft.com/office/officeart/2005/8/layout/cycle7"/>
    <dgm:cxn modelId="{5C73F345-4CCA-4103-B814-9454735ED647}" type="presOf" srcId="{B00F654A-B171-41ED-A504-A844C1B9A7CC}" destId="{2AE9E6CA-B2D3-4AC1-9596-1F8C149B5C4E}" srcOrd="0" destOrd="0" presId="urn:microsoft.com/office/officeart/2005/8/layout/cycle7"/>
    <dgm:cxn modelId="{5E72F86D-8C1C-4C5C-80D6-44482EFF8D56}" type="presOf" srcId="{94CA837C-D9D0-436C-99A9-650C32627F67}" destId="{B8DF141B-E985-4DA6-BBA7-A7F10339F9F0}" srcOrd="0" destOrd="0" presId="urn:microsoft.com/office/officeart/2005/8/layout/cycle7"/>
    <dgm:cxn modelId="{DF59D65A-C42E-4745-910F-4633AEC0EBBE}" type="presOf" srcId="{1755032F-CE9D-4B66-95E9-AD28EFD0F807}" destId="{D300AF26-8AEA-4254-ACEA-24697387810A}" srcOrd="1" destOrd="0" presId="urn:microsoft.com/office/officeart/2005/8/layout/cycle7"/>
    <dgm:cxn modelId="{A9DC0888-8475-4CF1-A2CA-3E81F6872E7F}" type="presOf" srcId="{CAB0FD68-A88A-4C3D-B82E-040E89DDF1AB}" destId="{2C3832A6-76CF-45FB-A8AC-3FF98E8FBE33}" srcOrd="0" destOrd="0" presId="urn:microsoft.com/office/officeart/2005/8/layout/cycle7"/>
    <dgm:cxn modelId="{2F908EA4-D5C8-40CE-9F52-5FEE27EE9ADD}" type="presOf" srcId="{1755032F-CE9D-4B66-95E9-AD28EFD0F807}" destId="{299AD8FA-AC75-4890-B138-2C335106BD14}" srcOrd="0" destOrd="0" presId="urn:microsoft.com/office/officeart/2005/8/layout/cycle7"/>
    <dgm:cxn modelId="{8302F3A6-61A3-47AA-B1AF-D93CDDAC993F}" type="presOf" srcId="{43B37FBD-61C8-4BD2-AF3C-530A2DAC0D9C}" destId="{75AC8B8B-4FDF-49A5-86C4-88B887EF83C9}" srcOrd="1" destOrd="0" presId="urn:microsoft.com/office/officeart/2005/8/layout/cycle7"/>
    <dgm:cxn modelId="{1702BAA9-6399-4374-8B52-7D185DE44832}" type="presOf" srcId="{8C66D210-1BA4-4BEE-ABD1-6493A3D7CFF8}" destId="{516A4579-8FDE-48A5-A264-3DAA6D2E667B}" srcOrd="1" destOrd="0" presId="urn:microsoft.com/office/officeart/2005/8/layout/cycle7"/>
    <dgm:cxn modelId="{DBF1E1E2-610B-4411-9A8F-14D5EAD0B274}" srcId="{4FA02CF3-A31D-44D8-800E-CFDA895EC6C9}" destId="{B00F654A-B171-41ED-A504-A844C1B9A7CC}" srcOrd="1" destOrd="0" parTransId="{8DF0AA83-C945-4EBE-AC04-E8AB41886131}" sibTransId="{8C66D210-1BA4-4BEE-ABD1-6493A3D7CFF8}"/>
    <dgm:cxn modelId="{EA38FCF3-635A-45D8-9EB0-23ECC1D625D0}" srcId="{4FA02CF3-A31D-44D8-800E-CFDA895EC6C9}" destId="{B9873019-C881-44DA-A303-471785ED06E4}" srcOrd="3" destOrd="0" parTransId="{4E55ABB3-7032-4A81-96C3-69BB7F7B921B}" sibTransId="{1755032F-CE9D-4B66-95E9-AD28EFD0F807}"/>
    <dgm:cxn modelId="{B040CAC4-964C-4F4E-9F18-2BF349F547C4}" type="presParOf" srcId="{9169AA2D-9415-4D41-9CDA-894CB2B171DB}" destId="{2C3832A6-76CF-45FB-A8AC-3FF98E8FBE33}" srcOrd="0" destOrd="0" presId="urn:microsoft.com/office/officeart/2005/8/layout/cycle7"/>
    <dgm:cxn modelId="{E598E52D-0277-47C5-8ED1-DB01B8F34343}" type="presParOf" srcId="{9169AA2D-9415-4D41-9CDA-894CB2B171DB}" destId="{24A8E4B1-01E2-49AE-ABCE-60EB8E9FDD4F}" srcOrd="1" destOrd="0" presId="urn:microsoft.com/office/officeart/2005/8/layout/cycle7"/>
    <dgm:cxn modelId="{9EA6B875-BD55-41DA-BD8E-11DCF3742985}" type="presParOf" srcId="{24A8E4B1-01E2-49AE-ABCE-60EB8E9FDD4F}" destId="{75AC8B8B-4FDF-49A5-86C4-88B887EF83C9}" srcOrd="0" destOrd="0" presId="urn:microsoft.com/office/officeart/2005/8/layout/cycle7"/>
    <dgm:cxn modelId="{DE820C80-EAF7-4EA4-AF65-77D2E99AF689}" type="presParOf" srcId="{9169AA2D-9415-4D41-9CDA-894CB2B171DB}" destId="{2AE9E6CA-B2D3-4AC1-9596-1F8C149B5C4E}" srcOrd="2" destOrd="0" presId="urn:microsoft.com/office/officeart/2005/8/layout/cycle7"/>
    <dgm:cxn modelId="{727ABCA9-C34E-4AA9-9DBC-1E0D34B1FE78}" type="presParOf" srcId="{9169AA2D-9415-4D41-9CDA-894CB2B171DB}" destId="{489FAC23-F1E1-4B8B-BF34-527175D430AD}" srcOrd="3" destOrd="0" presId="urn:microsoft.com/office/officeart/2005/8/layout/cycle7"/>
    <dgm:cxn modelId="{FB2D8DC6-408B-414D-8315-6207CAE317A2}" type="presParOf" srcId="{489FAC23-F1E1-4B8B-BF34-527175D430AD}" destId="{516A4579-8FDE-48A5-A264-3DAA6D2E667B}" srcOrd="0" destOrd="0" presId="urn:microsoft.com/office/officeart/2005/8/layout/cycle7"/>
    <dgm:cxn modelId="{C3332E45-FE2C-44BC-8585-7E7313EAA941}" type="presParOf" srcId="{9169AA2D-9415-4D41-9CDA-894CB2B171DB}" destId="{3BF23629-66C0-42D8-9F85-07290BB25999}" srcOrd="4" destOrd="0" presId="urn:microsoft.com/office/officeart/2005/8/layout/cycle7"/>
    <dgm:cxn modelId="{5954B31A-2227-4F6E-AD60-96BAEF749C11}" type="presParOf" srcId="{9169AA2D-9415-4D41-9CDA-894CB2B171DB}" destId="{B8DF141B-E985-4DA6-BBA7-A7F10339F9F0}" srcOrd="5" destOrd="0" presId="urn:microsoft.com/office/officeart/2005/8/layout/cycle7"/>
    <dgm:cxn modelId="{CE35E564-20AF-4FBA-A1A2-C5E332F8E1EA}" type="presParOf" srcId="{B8DF141B-E985-4DA6-BBA7-A7F10339F9F0}" destId="{76B4EE1A-898D-4017-B7ED-020C16E06318}" srcOrd="0" destOrd="0" presId="urn:microsoft.com/office/officeart/2005/8/layout/cycle7"/>
    <dgm:cxn modelId="{A8B273F4-C639-40E5-BFD9-5B242C477789}" type="presParOf" srcId="{9169AA2D-9415-4D41-9CDA-894CB2B171DB}" destId="{84CCD6EF-7F8C-4105-9D53-0BBFA153B8CD}" srcOrd="6" destOrd="0" presId="urn:microsoft.com/office/officeart/2005/8/layout/cycle7"/>
    <dgm:cxn modelId="{5691645F-0394-486D-99B5-1671AB3EE69D}" type="presParOf" srcId="{9169AA2D-9415-4D41-9CDA-894CB2B171DB}" destId="{299AD8FA-AC75-4890-B138-2C335106BD14}" srcOrd="7" destOrd="0" presId="urn:microsoft.com/office/officeart/2005/8/layout/cycle7"/>
    <dgm:cxn modelId="{9F18E2E2-68DF-4C71-A0F6-F85BD83BE129}" type="presParOf" srcId="{299AD8FA-AC75-4890-B138-2C335106BD14}" destId="{D300AF26-8AEA-4254-ACEA-24697387810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CE14B4-526B-4D14-BDAB-5DDDC5732F6D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4DE3444-15DE-4152-9EBC-8F1BF527438C}">
      <dgm:prSet phldrT="[Текст]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ru-RU" sz="16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ПОЗНАВАТЕЛЬНАЯ И МОТИВАЦИОННАЯ СФЕРЫ</a:t>
          </a:r>
        </a:p>
        <a:p>
          <a:pPr algn="ctr">
            <a:buNone/>
          </a:pPr>
          <a:endParaRPr lang="ru-RU" sz="1600" dirty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5E7C149E-FBE0-4CF2-A108-AC253A20945C}" type="parTrans" cxnId="{9A8AEEF1-89C4-4744-B5EC-9767D23BE493}">
      <dgm:prSet/>
      <dgm:spPr/>
      <dgm:t>
        <a:bodyPr/>
        <a:lstStyle/>
        <a:p>
          <a:endParaRPr lang="ru-RU"/>
        </a:p>
      </dgm:t>
    </dgm:pt>
    <dgm:pt modelId="{6CFE3272-C5D5-4FE5-A523-ED6ECFED495C}" type="sibTrans" cxnId="{9A8AEEF1-89C4-4744-B5EC-9767D23BE493}">
      <dgm:prSet/>
      <dgm:spPr/>
      <dgm:t>
        <a:bodyPr/>
        <a:lstStyle/>
        <a:p>
          <a:endParaRPr lang="ru-RU"/>
        </a:p>
      </dgm:t>
    </dgm:pt>
    <dgm:pt modelId="{456C0903-96D9-443B-B28C-6099D0212299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Познавательные процессы  </a:t>
          </a:r>
        </a:p>
      </dgm:t>
    </dgm:pt>
    <dgm:pt modelId="{14BF7DAA-CE89-4DF5-BCEF-24193F45A989}" type="parTrans" cxnId="{7146A629-7DDB-4F1E-A88E-1A79D98537B3}">
      <dgm:prSet/>
      <dgm:spPr/>
      <dgm:t>
        <a:bodyPr/>
        <a:lstStyle/>
        <a:p>
          <a:endParaRPr lang="ru-RU"/>
        </a:p>
      </dgm:t>
    </dgm:pt>
    <dgm:pt modelId="{912C6F2E-08B1-495B-A998-123941DF69C4}" type="sibTrans" cxnId="{7146A629-7DDB-4F1E-A88E-1A79D98537B3}">
      <dgm:prSet/>
      <dgm:spPr/>
      <dgm:t>
        <a:bodyPr/>
        <a:lstStyle/>
        <a:p>
          <a:endParaRPr lang="ru-RU"/>
        </a:p>
      </dgm:t>
    </dgm:pt>
    <dgm:pt modelId="{ABA842FC-4DD8-4222-B71A-B32B264BDE69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Познавательная активность</a:t>
          </a:r>
        </a:p>
      </dgm:t>
    </dgm:pt>
    <dgm:pt modelId="{A19A9D7F-243F-4AF9-AE98-61FB978FC826}" type="parTrans" cxnId="{511E7244-5577-483D-9CAF-49C324D0AFC7}">
      <dgm:prSet/>
      <dgm:spPr/>
      <dgm:t>
        <a:bodyPr/>
        <a:lstStyle/>
        <a:p>
          <a:endParaRPr lang="ru-RU"/>
        </a:p>
      </dgm:t>
    </dgm:pt>
    <dgm:pt modelId="{E5D70914-1D0D-489B-936F-464DC277A2D4}" type="sibTrans" cxnId="{511E7244-5577-483D-9CAF-49C324D0AFC7}">
      <dgm:prSet/>
      <dgm:spPr/>
      <dgm:t>
        <a:bodyPr/>
        <a:lstStyle/>
        <a:p>
          <a:endParaRPr lang="ru-RU"/>
        </a:p>
      </dgm:t>
    </dgm:pt>
    <dgm:pt modelId="{F6334D1A-958F-4291-90B9-2566135F0F44}">
      <dgm:prSet phldrT="[Текст]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ЭМОЦИОНАЛЬНО-ВОЛЕВАЯ И ЛИЧНОСТНАЯ СФЕРЫ</a:t>
          </a:r>
        </a:p>
        <a:p>
          <a:pPr algn="ctr">
            <a:buNone/>
          </a:pPr>
          <a:endParaRPr lang="ru-RU" sz="16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9AA9C363-F47F-418E-ADFD-CE991E6C5859}" type="parTrans" cxnId="{CA3BB8C6-2E82-4FE0-A2E9-52AC0EB4ACB6}">
      <dgm:prSet/>
      <dgm:spPr/>
      <dgm:t>
        <a:bodyPr/>
        <a:lstStyle/>
        <a:p>
          <a:endParaRPr lang="ru-RU"/>
        </a:p>
      </dgm:t>
    </dgm:pt>
    <dgm:pt modelId="{9DE6849A-B9F1-40C7-831E-D55D5A19D321}" type="sibTrans" cxnId="{CA3BB8C6-2E82-4FE0-A2E9-52AC0EB4ACB6}">
      <dgm:prSet/>
      <dgm:spPr/>
      <dgm:t>
        <a:bodyPr/>
        <a:lstStyle/>
        <a:p>
          <a:endParaRPr lang="ru-RU"/>
        </a:p>
      </dgm:t>
    </dgm:pt>
    <dgm:pt modelId="{42E5F4D5-3488-4FFE-B0BC-C38931020CF4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Осознание эмоций</a:t>
          </a:r>
        </a:p>
      </dgm:t>
    </dgm:pt>
    <dgm:pt modelId="{580ACA07-DF6C-42EE-89CC-BBB681462637}" type="parTrans" cxnId="{624AB531-E836-4560-AE4A-6F8D53B9B949}">
      <dgm:prSet/>
      <dgm:spPr/>
      <dgm:t>
        <a:bodyPr/>
        <a:lstStyle/>
        <a:p>
          <a:endParaRPr lang="ru-RU"/>
        </a:p>
      </dgm:t>
    </dgm:pt>
    <dgm:pt modelId="{457A41F7-0B58-4E3A-99CB-78722138F850}" type="sibTrans" cxnId="{624AB531-E836-4560-AE4A-6F8D53B9B949}">
      <dgm:prSet/>
      <dgm:spPr/>
      <dgm:t>
        <a:bodyPr/>
        <a:lstStyle/>
        <a:p>
          <a:endParaRPr lang="ru-RU"/>
        </a:p>
      </dgm:t>
    </dgm:pt>
    <dgm:pt modelId="{F37BC661-1E81-4B40-B4E0-E8FD7AE17385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Саморегуляция</a:t>
          </a:r>
        </a:p>
      </dgm:t>
    </dgm:pt>
    <dgm:pt modelId="{FE3E8FC2-D704-4CA0-8D57-F7B470527AE6}" type="parTrans" cxnId="{783AD2E9-7C25-4BFE-BA40-2634E5FF9114}">
      <dgm:prSet/>
      <dgm:spPr/>
      <dgm:t>
        <a:bodyPr/>
        <a:lstStyle/>
        <a:p>
          <a:endParaRPr lang="ru-RU"/>
        </a:p>
      </dgm:t>
    </dgm:pt>
    <dgm:pt modelId="{44B27656-4090-41EA-92DE-FF6E0294795F}" type="sibTrans" cxnId="{783AD2E9-7C25-4BFE-BA40-2634E5FF9114}">
      <dgm:prSet/>
      <dgm:spPr/>
      <dgm:t>
        <a:bodyPr/>
        <a:lstStyle/>
        <a:p>
          <a:endParaRPr lang="ru-RU"/>
        </a:p>
      </dgm:t>
    </dgm:pt>
    <dgm:pt modelId="{C51EEBC9-6B2B-4770-90C0-324592DF0B01}">
      <dgm:prSet phldrT="[Текст]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>
            <a:buNone/>
          </a:pPr>
          <a:r>
            <a:rPr lang="ru-RU" sz="16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СОЦИАЛЬНО-КОММУНИКАТИВНАЯ И ПОВЕДЕНЧЕСКАЯ СФЕРЫ</a:t>
          </a:r>
        </a:p>
        <a:p>
          <a:pPr algn="ctr">
            <a:buNone/>
          </a:pPr>
          <a:endParaRPr lang="ru-RU" sz="1600" dirty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1FAA8C21-46BF-4726-A4B1-67E189B91B96}" type="parTrans" cxnId="{37616EAD-1213-44ED-A0AD-21254A19220F}">
      <dgm:prSet/>
      <dgm:spPr/>
      <dgm:t>
        <a:bodyPr/>
        <a:lstStyle/>
        <a:p>
          <a:endParaRPr lang="ru-RU"/>
        </a:p>
      </dgm:t>
    </dgm:pt>
    <dgm:pt modelId="{8ADB67E6-17A1-468A-B88F-04DF15E3400E}" type="sibTrans" cxnId="{37616EAD-1213-44ED-A0AD-21254A19220F}">
      <dgm:prSet/>
      <dgm:spPr/>
      <dgm:t>
        <a:bodyPr/>
        <a:lstStyle/>
        <a:p>
          <a:endParaRPr lang="ru-RU"/>
        </a:p>
      </dgm:t>
    </dgm:pt>
    <dgm:pt modelId="{0E29F509-FBB8-4586-9D67-D17629CBF551}">
      <dgm:prSet phldrT="[Текст]" custT="1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Коммуникативные навыки</a:t>
          </a:r>
        </a:p>
      </dgm:t>
    </dgm:pt>
    <dgm:pt modelId="{84BCCE8A-E14B-4598-B93A-39CCBE7DED33}" type="parTrans" cxnId="{538B1BF6-181A-43B3-A8BD-838A6F4C1ED4}">
      <dgm:prSet/>
      <dgm:spPr/>
      <dgm:t>
        <a:bodyPr/>
        <a:lstStyle/>
        <a:p>
          <a:endParaRPr lang="ru-RU"/>
        </a:p>
      </dgm:t>
    </dgm:pt>
    <dgm:pt modelId="{39F80ADD-C7A8-4D62-A751-BED518E65C2B}" type="sibTrans" cxnId="{538B1BF6-181A-43B3-A8BD-838A6F4C1ED4}">
      <dgm:prSet/>
      <dgm:spPr/>
      <dgm:t>
        <a:bodyPr/>
        <a:lstStyle/>
        <a:p>
          <a:endParaRPr lang="ru-RU"/>
        </a:p>
      </dgm:t>
    </dgm:pt>
    <dgm:pt modelId="{2CBE5D32-9EBA-4637-9663-C1A1E0531B57}">
      <dgm:prSet phldrT="[Текст]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endParaRPr lang="ru-RU" sz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980F60-89FD-4541-A045-A14E3066D6DB}" type="parTrans" cxnId="{D0F4A024-A5A8-4E97-9B49-BCA8470F2608}">
      <dgm:prSet/>
      <dgm:spPr/>
      <dgm:t>
        <a:bodyPr/>
        <a:lstStyle/>
        <a:p>
          <a:endParaRPr lang="ru-RU"/>
        </a:p>
      </dgm:t>
    </dgm:pt>
    <dgm:pt modelId="{EC7237EC-ED88-43E2-9906-51A4F501C3BB}" type="sibTrans" cxnId="{D0F4A024-A5A8-4E97-9B49-BCA8470F2608}">
      <dgm:prSet/>
      <dgm:spPr/>
      <dgm:t>
        <a:bodyPr/>
        <a:lstStyle/>
        <a:p>
          <a:endParaRPr lang="ru-RU"/>
        </a:p>
      </dgm:t>
    </dgm:pt>
    <dgm:pt modelId="{1A51DC94-F82A-4A14-9BE6-1AD353709243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Учебная мотивация</a:t>
          </a:r>
        </a:p>
      </dgm:t>
    </dgm:pt>
    <dgm:pt modelId="{F77817F5-09FA-45AE-861D-2F744D089F09}" type="parTrans" cxnId="{1B177912-F4B8-416E-95A7-1A2F83B4F6B5}">
      <dgm:prSet/>
      <dgm:spPr/>
      <dgm:t>
        <a:bodyPr/>
        <a:lstStyle/>
        <a:p>
          <a:endParaRPr lang="ru-RU"/>
        </a:p>
      </dgm:t>
    </dgm:pt>
    <dgm:pt modelId="{11E4463D-D871-451D-A631-25F1BE9D8739}" type="sibTrans" cxnId="{1B177912-F4B8-416E-95A7-1A2F83B4F6B5}">
      <dgm:prSet/>
      <dgm:spPr/>
      <dgm:t>
        <a:bodyPr/>
        <a:lstStyle/>
        <a:p>
          <a:endParaRPr lang="ru-RU"/>
        </a:p>
      </dgm:t>
    </dgm:pt>
    <dgm:pt modelId="{E8B17B2E-0ECA-4A69-80A8-474B5B089405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Волевые усилия</a:t>
          </a:r>
        </a:p>
      </dgm:t>
    </dgm:pt>
    <dgm:pt modelId="{13F2EDD7-96DF-4440-8BDA-6A0350A25B5B}" type="parTrans" cxnId="{40E518F1-E823-453E-88DC-D3A61B62725F}">
      <dgm:prSet/>
      <dgm:spPr/>
      <dgm:t>
        <a:bodyPr/>
        <a:lstStyle/>
        <a:p>
          <a:endParaRPr lang="ru-RU"/>
        </a:p>
      </dgm:t>
    </dgm:pt>
    <dgm:pt modelId="{981B5252-48B9-4525-872E-4D7E2F82C8C6}" type="sibTrans" cxnId="{40E518F1-E823-453E-88DC-D3A61B62725F}">
      <dgm:prSet/>
      <dgm:spPr/>
      <dgm:t>
        <a:bodyPr/>
        <a:lstStyle/>
        <a:p>
          <a:endParaRPr lang="ru-RU"/>
        </a:p>
      </dgm:t>
    </dgm:pt>
    <dgm:pt modelId="{AAFE6F31-607C-4D74-8004-5DE89988AC90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Произвольность основных познавательных процессов</a:t>
          </a:r>
        </a:p>
      </dgm:t>
    </dgm:pt>
    <dgm:pt modelId="{49E98F43-3778-4A98-A34B-9BABB934A30E}" type="parTrans" cxnId="{21EAB29D-8B12-47D1-8552-7644AD349017}">
      <dgm:prSet/>
      <dgm:spPr/>
      <dgm:t>
        <a:bodyPr/>
        <a:lstStyle/>
        <a:p>
          <a:endParaRPr lang="ru-RU"/>
        </a:p>
      </dgm:t>
    </dgm:pt>
    <dgm:pt modelId="{E29C9733-03C8-409A-85C9-633DF07C0728}" type="sibTrans" cxnId="{21EAB29D-8B12-47D1-8552-7644AD349017}">
      <dgm:prSet/>
      <dgm:spPr/>
      <dgm:t>
        <a:bodyPr/>
        <a:lstStyle/>
        <a:p>
          <a:endParaRPr lang="ru-RU"/>
        </a:p>
      </dgm:t>
    </dgm:pt>
    <dgm:pt modelId="{29C74174-9AEA-46B8-98FF-4CA28364114B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Самоорганизация</a:t>
          </a:r>
        </a:p>
      </dgm:t>
    </dgm:pt>
    <dgm:pt modelId="{F6F949CD-B990-4442-8497-ABD2409B5FE7}" type="parTrans" cxnId="{FCC231AF-21F0-446E-9270-61B9F16E38F2}">
      <dgm:prSet/>
      <dgm:spPr/>
      <dgm:t>
        <a:bodyPr/>
        <a:lstStyle/>
        <a:p>
          <a:endParaRPr lang="ru-RU"/>
        </a:p>
      </dgm:t>
    </dgm:pt>
    <dgm:pt modelId="{DF9F8FFF-DA7C-43ED-8B98-A630C3B16CF9}" type="sibTrans" cxnId="{FCC231AF-21F0-446E-9270-61B9F16E38F2}">
      <dgm:prSet/>
      <dgm:spPr/>
      <dgm:t>
        <a:bodyPr/>
        <a:lstStyle/>
        <a:p>
          <a:endParaRPr lang="ru-RU"/>
        </a:p>
      </dgm:t>
    </dgm:pt>
    <dgm:pt modelId="{46636845-DED2-429C-9705-4119F2FFC10A}">
      <dgm:prSet phldrT="[Текст]" custT="1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Социальные навыки</a:t>
          </a:r>
        </a:p>
      </dgm:t>
    </dgm:pt>
    <dgm:pt modelId="{8F7C0054-6391-41CF-B962-68F95374E0A6}" type="parTrans" cxnId="{64FBBA10-8F12-4C0D-B6D5-1D574AF0664B}">
      <dgm:prSet/>
      <dgm:spPr/>
      <dgm:t>
        <a:bodyPr/>
        <a:lstStyle/>
        <a:p>
          <a:endParaRPr lang="ru-RU"/>
        </a:p>
      </dgm:t>
    </dgm:pt>
    <dgm:pt modelId="{AD7A0219-2DEC-4221-B5F5-D9D8F061544F}" type="sibTrans" cxnId="{64FBBA10-8F12-4C0D-B6D5-1D574AF0664B}">
      <dgm:prSet/>
      <dgm:spPr/>
      <dgm:t>
        <a:bodyPr/>
        <a:lstStyle/>
        <a:p>
          <a:endParaRPr lang="ru-RU"/>
        </a:p>
      </dgm:t>
    </dgm:pt>
    <dgm:pt modelId="{11DD7AAB-B9F0-49D0-84D1-848076EFE37C}">
      <dgm:prSet phldrT="[Текст]" custT="1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Рефлексия</a:t>
          </a:r>
        </a:p>
      </dgm:t>
    </dgm:pt>
    <dgm:pt modelId="{1A1C448F-92AC-45DA-99A2-9C99F9B6D7DD}" type="parTrans" cxnId="{27B11981-1AF6-446A-9FC1-2D2B5C9136F0}">
      <dgm:prSet/>
      <dgm:spPr/>
      <dgm:t>
        <a:bodyPr/>
        <a:lstStyle/>
        <a:p>
          <a:endParaRPr lang="ru-RU"/>
        </a:p>
      </dgm:t>
    </dgm:pt>
    <dgm:pt modelId="{ACD5393F-5101-4E9D-A1FC-462A68A8A4B4}" type="sibTrans" cxnId="{27B11981-1AF6-446A-9FC1-2D2B5C9136F0}">
      <dgm:prSet/>
      <dgm:spPr/>
      <dgm:t>
        <a:bodyPr/>
        <a:lstStyle/>
        <a:p>
          <a:endParaRPr lang="ru-RU"/>
        </a:p>
      </dgm:t>
    </dgm:pt>
    <dgm:pt modelId="{171A766E-FEDA-4BAA-AEF5-817F56B77EA4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Самопринятие</a:t>
          </a:r>
        </a:p>
      </dgm:t>
    </dgm:pt>
    <dgm:pt modelId="{7FBFAD61-4C20-4709-AC10-8DD936C0F410}" type="parTrans" cxnId="{CEB18A5E-FFD4-4247-B490-5BF85DB97A31}">
      <dgm:prSet/>
      <dgm:spPr/>
      <dgm:t>
        <a:bodyPr/>
        <a:lstStyle/>
        <a:p>
          <a:endParaRPr lang="ru-RU"/>
        </a:p>
      </dgm:t>
    </dgm:pt>
    <dgm:pt modelId="{560DE487-AE25-401E-90A4-B96F4AE80C2E}" type="sibTrans" cxnId="{CEB18A5E-FFD4-4247-B490-5BF85DB97A31}">
      <dgm:prSet/>
      <dgm:spPr/>
      <dgm:t>
        <a:bodyPr/>
        <a:lstStyle/>
        <a:p>
          <a:endParaRPr lang="ru-RU"/>
        </a:p>
      </dgm:t>
    </dgm:pt>
    <dgm:pt modelId="{966D5F16-E10F-4B4D-BF68-A047B379E7FC}">
      <dgm:prSet phldrT="[Текст]" custT="1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Умение разрешать конфликты</a:t>
          </a:r>
        </a:p>
      </dgm:t>
    </dgm:pt>
    <dgm:pt modelId="{5CB5F900-587B-402F-AB16-7C27C3BEC2EA}" type="parTrans" cxnId="{B2C9353B-273C-4C49-A4F9-98AE587FCD9F}">
      <dgm:prSet/>
      <dgm:spPr/>
      <dgm:t>
        <a:bodyPr/>
        <a:lstStyle/>
        <a:p>
          <a:endParaRPr lang="ru-RU"/>
        </a:p>
      </dgm:t>
    </dgm:pt>
    <dgm:pt modelId="{D4ED432D-AF40-4741-8DDE-C9BA4C908FEB}" type="sibTrans" cxnId="{B2C9353B-273C-4C49-A4F9-98AE587FCD9F}">
      <dgm:prSet/>
      <dgm:spPr/>
      <dgm:t>
        <a:bodyPr/>
        <a:lstStyle/>
        <a:p>
          <a:endParaRPr lang="ru-RU"/>
        </a:p>
      </dgm:t>
    </dgm:pt>
    <dgm:pt modelId="{1BE4EB75-CF43-471F-B3B6-1008FF03B0FA}">
      <dgm:prSet phldrT="[Текст]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endParaRPr lang="ru-RU" sz="1200" i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D500719A-7D07-4BC5-8D19-0B66326AD45E}" type="parTrans" cxnId="{C42A5027-3293-49F3-9DB0-B857644C4A91}">
      <dgm:prSet/>
      <dgm:spPr/>
      <dgm:t>
        <a:bodyPr/>
        <a:lstStyle/>
        <a:p>
          <a:endParaRPr lang="ru-RU"/>
        </a:p>
      </dgm:t>
    </dgm:pt>
    <dgm:pt modelId="{6F5BB0D0-E44A-4D33-82D5-0EE8122A51F7}" type="sibTrans" cxnId="{C42A5027-3293-49F3-9DB0-B857644C4A91}">
      <dgm:prSet/>
      <dgm:spPr/>
      <dgm:t>
        <a:bodyPr/>
        <a:lstStyle/>
        <a:p>
          <a:endParaRPr lang="ru-RU"/>
        </a:p>
      </dgm:t>
    </dgm:pt>
    <dgm:pt modelId="{6E8E7033-4A06-43BF-A432-477A9176A064}">
      <dgm:prSet phldrT="[Текст]" custT="1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Адаптивные поведенческие навыки</a:t>
          </a:r>
        </a:p>
      </dgm:t>
    </dgm:pt>
    <dgm:pt modelId="{042F604A-BB0F-4756-863F-2BA16AC54D41}" type="parTrans" cxnId="{FE7A9C6B-3F03-4AAC-9811-14C318D0798E}">
      <dgm:prSet/>
      <dgm:spPr/>
      <dgm:t>
        <a:bodyPr/>
        <a:lstStyle/>
        <a:p>
          <a:endParaRPr lang="ru-RU"/>
        </a:p>
      </dgm:t>
    </dgm:pt>
    <dgm:pt modelId="{F12552D5-BF3C-4B03-B30A-17A46B979E02}" type="sibTrans" cxnId="{FE7A9C6B-3F03-4AAC-9811-14C318D0798E}">
      <dgm:prSet/>
      <dgm:spPr/>
      <dgm:t>
        <a:bodyPr/>
        <a:lstStyle/>
        <a:p>
          <a:endParaRPr lang="ru-RU"/>
        </a:p>
      </dgm:t>
    </dgm:pt>
    <dgm:pt modelId="{E4ECFFDF-9B70-45CE-AF88-19B42266FEE1}">
      <dgm:prSet phldrT="[Текст]" custT="1"/>
      <dgm:spPr>
        <a:xfrm rot="16200000">
          <a:off x="4885484" y="1177415"/>
          <a:ext cx="5201920" cy="2847089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 b="0" i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Противостояние групповому давлению</a:t>
          </a:r>
        </a:p>
      </dgm:t>
    </dgm:pt>
    <dgm:pt modelId="{DC67002D-7696-4688-A1F3-40E2AA54FAB7}" type="parTrans" cxnId="{CFEE2FB0-36E4-41ED-91F6-E8286ADC64DA}">
      <dgm:prSet/>
      <dgm:spPr/>
      <dgm:t>
        <a:bodyPr/>
        <a:lstStyle/>
        <a:p>
          <a:endParaRPr lang="ru-RU"/>
        </a:p>
      </dgm:t>
    </dgm:pt>
    <dgm:pt modelId="{5E1CA4AB-0DBB-41E5-8BCA-9A85CD167EEE}" type="sibTrans" cxnId="{CFEE2FB0-36E4-41ED-91F6-E8286ADC64DA}">
      <dgm:prSet/>
      <dgm:spPr/>
      <dgm:t>
        <a:bodyPr/>
        <a:lstStyle/>
        <a:p>
          <a:endParaRPr lang="ru-RU"/>
        </a:p>
      </dgm:t>
    </dgm:pt>
    <dgm:pt modelId="{4A35FD51-E32B-4B53-BE5B-02F93B6634B5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endParaRPr lang="ru-RU" sz="16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68AF347C-D345-497D-A928-A9D88FCA1849}" type="parTrans" cxnId="{FF772A6C-22BD-4B1E-8496-E5A43EA6B119}">
      <dgm:prSet/>
      <dgm:spPr/>
      <dgm:t>
        <a:bodyPr/>
        <a:lstStyle/>
        <a:p>
          <a:endParaRPr lang="ru-RU"/>
        </a:p>
      </dgm:t>
    </dgm:pt>
    <dgm:pt modelId="{14EA218E-0839-4034-BB17-D5B2E3EF08DA}" type="sibTrans" cxnId="{FF772A6C-22BD-4B1E-8496-E5A43EA6B119}">
      <dgm:prSet/>
      <dgm:spPr/>
      <dgm:t>
        <a:bodyPr/>
        <a:lstStyle/>
        <a:p>
          <a:endParaRPr lang="ru-RU"/>
        </a:p>
      </dgm:t>
    </dgm:pt>
    <dgm:pt modelId="{A93AC5C8-6C26-43B1-887E-9D1B797EED10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endParaRPr lang="ru-RU" sz="16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8420448B-6F4B-46B6-84E3-25E7DDBD6187}" type="parTrans" cxnId="{1674DD0B-AE38-44D4-B4D1-B34A87C71C58}">
      <dgm:prSet/>
      <dgm:spPr/>
      <dgm:t>
        <a:bodyPr/>
        <a:lstStyle/>
        <a:p>
          <a:endParaRPr lang="ru-RU"/>
        </a:p>
      </dgm:t>
    </dgm:pt>
    <dgm:pt modelId="{7B405E8A-B17A-40D9-ADF7-A6ACB208F689}" type="sibTrans" cxnId="{1674DD0B-AE38-44D4-B4D1-B34A87C71C58}">
      <dgm:prSet/>
      <dgm:spPr/>
      <dgm:t>
        <a:bodyPr/>
        <a:lstStyle/>
        <a:p>
          <a:endParaRPr lang="ru-RU"/>
        </a:p>
      </dgm:t>
    </dgm:pt>
    <dgm:pt modelId="{DCF63525-6E67-416D-9E3C-081DCE4345A0}">
      <dgm:prSet phldrT="[Текст]" custT="1"/>
      <dgm:spPr>
        <a:xfrm rot="16200000">
          <a:off x="-1147530" y="1148450"/>
          <a:ext cx="5201920" cy="2905018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endParaRPr lang="ru-RU" sz="16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260A6694-5BB0-4A0B-86CB-2804C13381DF}" type="parTrans" cxnId="{FFA6E6DD-93BA-43B7-9D11-233EF745E6BD}">
      <dgm:prSet/>
      <dgm:spPr/>
      <dgm:t>
        <a:bodyPr/>
        <a:lstStyle/>
        <a:p>
          <a:endParaRPr lang="ru-RU"/>
        </a:p>
      </dgm:t>
    </dgm:pt>
    <dgm:pt modelId="{172D6ACD-1725-4F27-B36B-310EF9F10E21}" type="sibTrans" cxnId="{FFA6E6DD-93BA-43B7-9D11-233EF745E6BD}">
      <dgm:prSet/>
      <dgm:spPr/>
      <dgm:t>
        <a:bodyPr/>
        <a:lstStyle/>
        <a:p>
          <a:endParaRPr lang="ru-RU"/>
        </a:p>
      </dgm:t>
    </dgm:pt>
    <dgm:pt modelId="{F4F3FC9F-8C2F-420F-87D7-1938E766A6BE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Эмпатия</a:t>
          </a:r>
        </a:p>
      </dgm:t>
    </dgm:pt>
    <dgm:pt modelId="{F6423D1B-52E5-4D8B-9042-2D7AA71188EC}" type="parTrans" cxnId="{BFF008F1-3388-402F-B014-50E2408784C5}">
      <dgm:prSet/>
      <dgm:spPr/>
      <dgm:t>
        <a:bodyPr/>
        <a:lstStyle/>
        <a:p>
          <a:endParaRPr lang="ru-RU"/>
        </a:p>
      </dgm:t>
    </dgm:pt>
    <dgm:pt modelId="{F53B74F5-9830-48A6-9C78-4455315BC3B7}" type="sibTrans" cxnId="{BFF008F1-3388-402F-B014-50E2408784C5}">
      <dgm:prSet/>
      <dgm:spPr/>
      <dgm:t>
        <a:bodyPr/>
        <a:lstStyle/>
        <a:p>
          <a:endParaRPr lang="ru-RU"/>
        </a:p>
      </dgm:t>
    </dgm:pt>
    <dgm:pt modelId="{BE1BD170-8F18-4CCF-B327-CCF49768D2DB}">
      <dgm:prSet phldrT="[Текст]" custT="1"/>
      <dgm:spPr>
        <a:xfrm rot="16200000">
          <a:off x="1832407" y="1155481"/>
          <a:ext cx="5201920" cy="2890956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l">
            <a:buChar char="•"/>
          </a:pPr>
          <a:r>
            <a:rPr lang="ru-RU" sz="16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Контроль над гневом</a:t>
          </a:r>
        </a:p>
      </dgm:t>
    </dgm:pt>
    <dgm:pt modelId="{55205AE5-31AC-4A42-B39F-0E0C0B08DCDA}" type="parTrans" cxnId="{C4523624-7A80-4B19-9538-2D788AB6B69E}">
      <dgm:prSet/>
      <dgm:spPr/>
      <dgm:t>
        <a:bodyPr/>
        <a:lstStyle/>
        <a:p>
          <a:endParaRPr lang="ru-RU"/>
        </a:p>
      </dgm:t>
    </dgm:pt>
    <dgm:pt modelId="{7A28B5EA-DFB9-439F-89C9-70B034CE4FD0}" type="sibTrans" cxnId="{C4523624-7A80-4B19-9538-2D788AB6B69E}">
      <dgm:prSet/>
      <dgm:spPr/>
      <dgm:t>
        <a:bodyPr/>
        <a:lstStyle/>
        <a:p>
          <a:endParaRPr lang="ru-RU"/>
        </a:p>
      </dgm:t>
    </dgm:pt>
    <dgm:pt modelId="{18F417DC-2C74-4A80-BB0A-BB3F05B05D3B}" type="pres">
      <dgm:prSet presAssocID="{99CE14B4-526B-4D14-BDAB-5DDDC5732F6D}" presName="Name0" presStyleCnt="0">
        <dgm:presLayoutVars>
          <dgm:dir/>
          <dgm:resizeHandles val="exact"/>
        </dgm:presLayoutVars>
      </dgm:prSet>
      <dgm:spPr/>
    </dgm:pt>
    <dgm:pt modelId="{A39EC4D9-B624-4CC3-ADFB-5323C7FE1FF3}" type="pres">
      <dgm:prSet presAssocID="{84DE3444-15DE-4152-9EBC-8F1BF527438C}" presName="node" presStyleLbl="node1" presStyleIdx="0" presStyleCnt="3" custAng="0" custScaleX="164234" custLinFactNeighborX="-35439" custLinFactNeighborY="7385">
        <dgm:presLayoutVars>
          <dgm:bulletEnabled val="1"/>
        </dgm:presLayoutVars>
      </dgm:prSet>
      <dgm:spPr/>
    </dgm:pt>
    <dgm:pt modelId="{BA609E9C-68EF-4CC4-A3D0-9E135C1E9BAD}" type="pres">
      <dgm:prSet presAssocID="{6CFE3272-C5D5-4FE5-A523-ED6ECFED495C}" presName="sibTrans" presStyleCnt="0"/>
      <dgm:spPr/>
    </dgm:pt>
    <dgm:pt modelId="{FFF9CDA3-4EAD-4B5F-BEAB-D05A5EFD1497}" type="pres">
      <dgm:prSet presAssocID="{F6334D1A-958F-4291-90B9-2566135F0F44}" presName="node" presStyleLbl="node1" presStyleIdx="1" presStyleCnt="3" custScaleX="163439" custLinFactNeighborX="-38739" custLinFactNeighborY="0">
        <dgm:presLayoutVars>
          <dgm:bulletEnabled val="1"/>
        </dgm:presLayoutVars>
      </dgm:prSet>
      <dgm:spPr/>
    </dgm:pt>
    <dgm:pt modelId="{1446C1E5-01B6-4F51-B2A9-EA6AA543258A}" type="pres">
      <dgm:prSet presAssocID="{9DE6849A-B9F1-40C7-831E-D55D5A19D321}" presName="sibTrans" presStyleCnt="0"/>
      <dgm:spPr/>
    </dgm:pt>
    <dgm:pt modelId="{ACBCBB29-2663-4AB5-BB02-EC21BD38F671}" type="pres">
      <dgm:prSet presAssocID="{C51EEBC9-6B2B-4770-90C0-324592DF0B01}" presName="node" presStyleLbl="node1" presStyleIdx="2" presStyleCnt="3" custScaleX="160959">
        <dgm:presLayoutVars>
          <dgm:bulletEnabled val="1"/>
        </dgm:presLayoutVars>
      </dgm:prSet>
      <dgm:spPr/>
    </dgm:pt>
  </dgm:ptLst>
  <dgm:cxnLst>
    <dgm:cxn modelId="{0059EB01-3F79-4615-B43B-A35B8F28B85D}" type="presOf" srcId="{E4ECFFDF-9B70-45CE-AF88-19B42266FEE1}" destId="{ACBCBB29-2663-4AB5-BB02-EC21BD38F671}" srcOrd="0" destOrd="6" presId="urn:microsoft.com/office/officeart/2005/8/layout/hList6"/>
    <dgm:cxn modelId="{BA588D05-B4CF-4D07-B338-F817DAA1B780}" type="presOf" srcId="{4A35FD51-E32B-4B53-BE5B-02F93B6634B5}" destId="{A39EC4D9-B624-4CC3-ADFB-5323C7FE1FF3}" srcOrd="0" destOrd="2" presId="urn:microsoft.com/office/officeart/2005/8/layout/hList6"/>
    <dgm:cxn modelId="{256AD805-7D88-47E4-980E-DA2347F70F53}" type="presOf" srcId="{84DE3444-15DE-4152-9EBC-8F1BF527438C}" destId="{A39EC4D9-B624-4CC3-ADFB-5323C7FE1FF3}" srcOrd="0" destOrd="0" presId="urn:microsoft.com/office/officeart/2005/8/layout/hList6"/>
    <dgm:cxn modelId="{1674DD0B-AE38-44D4-B4D1-B34A87C71C58}" srcId="{84DE3444-15DE-4152-9EBC-8F1BF527438C}" destId="{A93AC5C8-6C26-43B1-887E-9D1B797EED10}" srcOrd="3" destOrd="0" parTransId="{8420448B-6F4B-46B6-84E3-25E7DDBD6187}" sibTransId="{7B405E8A-B17A-40D9-ADF7-A6ACB208F689}"/>
    <dgm:cxn modelId="{64FBBA10-8F12-4C0D-B6D5-1D574AF0664B}" srcId="{C51EEBC9-6B2B-4770-90C0-324592DF0B01}" destId="{46636845-DED2-429C-9705-4119F2FFC10A}" srcOrd="1" destOrd="0" parTransId="{8F7C0054-6391-41CF-B962-68F95374E0A6}" sibTransId="{AD7A0219-2DEC-4221-B5F5-D9D8F061544F}"/>
    <dgm:cxn modelId="{AC439911-5D60-4235-9EF9-21CB9A1869B5}" type="presOf" srcId="{966D5F16-E10F-4B4D-BF68-A047B379E7FC}" destId="{ACBCBB29-2663-4AB5-BB02-EC21BD38F671}" srcOrd="0" destOrd="4" presId="urn:microsoft.com/office/officeart/2005/8/layout/hList6"/>
    <dgm:cxn modelId="{1B177912-F4B8-416E-95A7-1A2F83B4F6B5}" srcId="{84DE3444-15DE-4152-9EBC-8F1BF527438C}" destId="{1A51DC94-F82A-4A14-9BE6-1AD353709243}" srcOrd="4" destOrd="0" parTransId="{F77817F5-09FA-45AE-861D-2F744D089F09}" sibTransId="{11E4463D-D871-451D-A631-25F1BE9D8739}"/>
    <dgm:cxn modelId="{EE263717-FFA4-48B1-8DB7-F66C40B1AA54}" type="presOf" srcId="{99CE14B4-526B-4D14-BDAB-5DDDC5732F6D}" destId="{18F417DC-2C74-4A80-BB0A-BB3F05B05D3B}" srcOrd="0" destOrd="0" presId="urn:microsoft.com/office/officeart/2005/8/layout/hList6"/>
    <dgm:cxn modelId="{C4523624-7A80-4B19-9538-2D788AB6B69E}" srcId="{F6334D1A-958F-4291-90B9-2566135F0F44}" destId="{BE1BD170-8F18-4CCF-B327-CCF49768D2DB}" srcOrd="2" destOrd="0" parTransId="{55205AE5-31AC-4A42-B39F-0E0C0B08DCDA}" sibTransId="{7A28B5EA-DFB9-439F-89C9-70B034CE4FD0}"/>
    <dgm:cxn modelId="{D0F4A024-A5A8-4E97-9B49-BCA8470F2608}" srcId="{84DE3444-15DE-4152-9EBC-8F1BF527438C}" destId="{2CBE5D32-9EBA-4637-9663-C1A1E0531B57}" srcOrd="7" destOrd="0" parTransId="{B9980F60-89FD-4541-A045-A14E3066D6DB}" sibTransId="{EC7237EC-ED88-43E2-9906-51A4F501C3BB}"/>
    <dgm:cxn modelId="{C42A5027-3293-49F3-9DB0-B857644C4A91}" srcId="{C51EEBC9-6B2B-4770-90C0-324592DF0B01}" destId="{1BE4EB75-CF43-471F-B3B6-1008FF03B0FA}" srcOrd="6" destOrd="0" parTransId="{D500719A-7D07-4BC5-8D19-0B66326AD45E}" sibTransId="{6F5BB0D0-E44A-4D33-82D5-0EE8122A51F7}"/>
    <dgm:cxn modelId="{7146A629-7DDB-4F1E-A88E-1A79D98537B3}" srcId="{84DE3444-15DE-4152-9EBC-8F1BF527438C}" destId="{456C0903-96D9-443B-B28C-6099D0212299}" srcOrd="0" destOrd="0" parTransId="{14BF7DAA-CE89-4DF5-BCEF-24193F45A989}" sibTransId="{912C6F2E-08B1-495B-A998-123941DF69C4}"/>
    <dgm:cxn modelId="{624AB531-E836-4560-AE4A-6F8D53B9B949}" srcId="{F6334D1A-958F-4291-90B9-2566135F0F44}" destId="{42E5F4D5-3488-4FFE-B0BC-C38931020CF4}" srcOrd="0" destOrd="0" parTransId="{580ACA07-DF6C-42EE-89CC-BBB681462637}" sibTransId="{457A41F7-0B58-4E3A-99CB-78722138F850}"/>
    <dgm:cxn modelId="{B2C9353B-273C-4C49-A4F9-98AE587FCD9F}" srcId="{C51EEBC9-6B2B-4770-90C0-324592DF0B01}" destId="{966D5F16-E10F-4B4D-BF68-A047B379E7FC}" srcOrd="3" destOrd="0" parTransId="{5CB5F900-587B-402F-AB16-7C27C3BEC2EA}" sibTransId="{D4ED432D-AF40-4741-8DDE-C9BA4C908FEB}"/>
    <dgm:cxn modelId="{9815685B-9FD8-46AB-9083-7ACF58353039}" type="presOf" srcId="{DCF63525-6E67-416D-9E3C-081DCE4345A0}" destId="{A39EC4D9-B624-4CC3-ADFB-5323C7FE1FF3}" srcOrd="0" destOrd="6" presId="urn:microsoft.com/office/officeart/2005/8/layout/hList6"/>
    <dgm:cxn modelId="{CEB18A5E-FFD4-4247-B490-5BF85DB97A31}" srcId="{F6334D1A-958F-4291-90B9-2566135F0F44}" destId="{171A766E-FEDA-4BAA-AEF5-817F56B77EA4}" srcOrd="6" destOrd="0" parTransId="{7FBFAD61-4C20-4709-AC10-8DD936C0F410}" sibTransId="{560DE487-AE25-401E-90A4-B96F4AE80C2E}"/>
    <dgm:cxn modelId="{511E7244-5577-483D-9CAF-49C324D0AFC7}" srcId="{84DE3444-15DE-4152-9EBC-8F1BF527438C}" destId="{ABA842FC-4DD8-4222-B71A-B32B264BDE69}" srcOrd="2" destOrd="0" parTransId="{A19A9D7F-243F-4AF9-AE98-61FB978FC826}" sibTransId="{E5D70914-1D0D-489B-936F-464DC277A2D4}"/>
    <dgm:cxn modelId="{62D1AB44-CBCB-4957-8BCB-B4C232A010DD}" type="presOf" srcId="{456C0903-96D9-443B-B28C-6099D0212299}" destId="{A39EC4D9-B624-4CC3-ADFB-5323C7FE1FF3}" srcOrd="0" destOrd="1" presId="urn:microsoft.com/office/officeart/2005/8/layout/hList6"/>
    <dgm:cxn modelId="{794CF765-3D5B-4086-9B87-68FB0AF144F4}" type="presOf" srcId="{ABA842FC-4DD8-4222-B71A-B32B264BDE69}" destId="{A39EC4D9-B624-4CC3-ADFB-5323C7FE1FF3}" srcOrd="0" destOrd="3" presId="urn:microsoft.com/office/officeart/2005/8/layout/hList6"/>
    <dgm:cxn modelId="{17F75C6A-60E8-4441-893C-3CE7DF534F8B}" type="presOf" srcId="{1A51DC94-F82A-4A14-9BE6-1AD353709243}" destId="{A39EC4D9-B624-4CC3-ADFB-5323C7FE1FF3}" srcOrd="0" destOrd="5" presId="urn:microsoft.com/office/officeart/2005/8/layout/hList6"/>
    <dgm:cxn modelId="{FE7A9C6B-3F03-4AAC-9811-14C318D0798E}" srcId="{C51EEBC9-6B2B-4770-90C0-324592DF0B01}" destId="{6E8E7033-4A06-43BF-A432-477A9176A064}" srcOrd="4" destOrd="0" parTransId="{042F604A-BB0F-4756-863F-2BA16AC54D41}" sibTransId="{F12552D5-BF3C-4B03-B30A-17A46B979E02}"/>
    <dgm:cxn modelId="{BAF6134C-E2D9-49EA-B2B1-1FA90C532C4C}" type="presOf" srcId="{F6334D1A-958F-4291-90B9-2566135F0F44}" destId="{FFF9CDA3-4EAD-4B5F-BEAB-D05A5EFD1497}" srcOrd="0" destOrd="0" presId="urn:microsoft.com/office/officeart/2005/8/layout/hList6"/>
    <dgm:cxn modelId="{FF772A6C-22BD-4B1E-8496-E5A43EA6B119}" srcId="{84DE3444-15DE-4152-9EBC-8F1BF527438C}" destId="{4A35FD51-E32B-4B53-BE5B-02F93B6634B5}" srcOrd="1" destOrd="0" parTransId="{68AF347C-D345-497D-A928-A9D88FCA1849}" sibTransId="{14EA218E-0839-4034-BB17-D5B2E3EF08DA}"/>
    <dgm:cxn modelId="{783C1A73-3721-4C9C-B785-F42EACBEC1FF}" type="presOf" srcId="{0E29F509-FBB8-4586-9D67-D17629CBF551}" destId="{ACBCBB29-2663-4AB5-BB02-EC21BD38F671}" srcOrd="0" destOrd="1" presId="urn:microsoft.com/office/officeart/2005/8/layout/hList6"/>
    <dgm:cxn modelId="{F04F9B54-217E-4F33-B6FE-F328556E1418}" type="presOf" srcId="{E8B17B2E-0ECA-4A69-80A8-474B5B089405}" destId="{FFF9CDA3-4EAD-4B5F-BEAB-D05A5EFD1497}" srcOrd="0" destOrd="6" presId="urn:microsoft.com/office/officeart/2005/8/layout/hList6"/>
    <dgm:cxn modelId="{259A2376-C8EF-470D-B335-831AD5D7532A}" type="presOf" srcId="{A93AC5C8-6C26-43B1-887E-9D1B797EED10}" destId="{A39EC4D9-B624-4CC3-ADFB-5323C7FE1FF3}" srcOrd="0" destOrd="4" presId="urn:microsoft.com/office/officeart/2005/8/layout/hList6"/>
    <dgm:cxn modelId="{03D06D76-CFBF-4ED9-8556-39E58B3F20EE}" type="presOf" srcId="{2CBE5D32-9EBA-4637-9663-C1A1E0531B57}" destId="{A39EC4D9-B624-4CC3-ADFB-5323C7FE1FF3}" srcOrd="0" destOrd="8" presId="urn:microsoft.com/office/officeart/2005/8/layout/hList6"/>
    <dgm:cxn modelId="{EC9F9476-E6A9-42EB-B92F-15BB0CB370EE}" type="presOf" srcId="{11DD7AAB-B9F0-49D0-84D1-848076EFE37C}" destId="{ACBCBB29-2663-4AB5-BB02-EC21BD38F671}" srcOrd="0" destOrd="3" presId="urn:microsoft.com/office/officeart/2005/8/layout/hList6"/>
    <dgm:cxn modelId="{402E0E59-90A1-4461-994E-D179714CB6F0}" type="presOf" srcId="{1BE4EB75-CF43-471F-B3B6-1008FF03B0FA}" destId="{ACBCBB29-2663-4AB5-BB02-EC21BD38F671}" srcOrd="0" destOrd="7" presId="urn:microsoft.com/office/officeart/2005/8/layout/hList6"/>
    <dgm:cxn modelId="{556A267A-5D9E-4808-B54C-944A32F496AB}" type="presOf" srcId="{AAFE6F31-607C-4D74-8004-5DE89988AC90}" destId="{A39EC4D9-B624-4CC3-ADFB-5323C7FE1FF3}" srcOrd="0" destOrd="7" presId="urn:microsoft.com/office/officeart/2005/8/layout/hList6"/>
    <dgm:cxn modelId="{27B11981-1AF6-446A-9FC1-2D2B5C9136F0}" srcId="{C51EEBC9-6B2B-4770-90C0-324592DF0B01}" destId="{11DD7AAB-B9F0-49D0-84D1-848076EFE37C}" srcOrd="2" destOrd="0" parTransId="{1A1C448F-92AC-45DA-99A2-9C99F9B6D7DD}" sibTransId="{ACD5393F-5101-4E9D-A1FC-462A68A8A4B4}"/>
    <dgm:cxn modelId="{7268A684-7957-476C-B4A9-B2D773466BA4}" type="presOf" srcId="{46636845-DED2-429C-9705-4119F2FFC10A}" destId="{ACBCBB29-2663-4AB5-BB02-EC21BD38F671}" srcOrd="0" destOrd="2" presId="urn:microsoft.com/office/officeart/2005/8/layout/hList6"/>
    <dgm:cxn modelId="{5C8FAB8F-FD93-471A-B4F8-9520B1416F5E}" type="presOf" srcId="{29C74174-9AEA-46B8-98FF-4CA28364114B}" destId="{FFF9CDA3-4EAD-4B5F-BEAB-D05A5EFD1497}" srcOrd="0" destOrd="5" presId="urn:microsoft.com/office/officeart/2005/8/layout/hList6"/>
    <dgm:cxn modelId="{74429A9B-C2D8-481C-8BA1-B590207F72FE}" type="presOf" srcId="{C51EEBC9-6B2B-4770-90C0-324592DF0B01}" destId="{ACBCBB29-2663-4AB5-BB02-EC21BD38F671}" srcOrd="0" destOrd="0" presId="urn:microsoft.com/office/officeart/2005/8/layout/hList6"/>
    <dgm:cxn modelId="{21EAB29D-8B12-47D1-8552-7644AD349017}" srcId="{84DE3444-15DE-4152-9EBC-8F1BF527438C}" destId="{AAFE6F31-607C-4D74-8004-5DE89988AC90}" srcOrd="6" destOrd="0" parTransId="{49E98F43-3778-4A98-A34B-9BABB934A30E}" sibTransId="{E29C9733-03C8-409A-85C9-633DF07C0728}"/>
    <dgm:cxn modelId="{548990A8-5363-4080-B90A-4E74D419970A}" type="presOf" srcId="{F37BC661-1E81-4B40-B4E0-E8FD7AE17385}" destId="{FFF9CDA3-4EAD-4B5F-BEAB-D05A5EFD1497}" srcOrd="0" destOrd="4" presId="urn:microsoft.com/office/officeart/2005/8/layout/hList6"/>
    <dgm:cxn modelId="{37616EAD-1213-44ED-A0AD-21254A19220F}" srcId="{99CE14B4-526B-4D14-BDAB-5DDDC5732F6D}" destId="{C51EEBC9-6B2B-4770-90C0-324592DF0B01}" srcOrd="2" destOrd="0" parTransId="{1FAA8C21-46BF-4726-A4B1-67E189B91B96}" sibTransId="{8ADB67E6-17A1-468A-B88F-04DF15E3400E}"/>
    <dgm:cxn modelId="{FCC231AF-21F0-446E-9270-61B9F16E38F2}" srcId="{F6334D1A-958F-4291-90B9-2566135F0F44}" destId="{29C74174-9AEA-46B8-98FF-4CA28364114B}" srcOrd="4" destOrd="0" parTransId="{F6F949CD-B990-4442-8497-ABD2409B5FE7}" sibTransId="{DF9F8FFF-DA7C-43ED-8B98-A630C3B16CF9}"/>
    <dgm:cxn modelId="{CFEE2FB0-36E4-41ED-91F6-E8286ADC64DA}" srcId="{C51EEBC9-6B2B-4770-90C0-324592DF0B01}" destId="{E4ECFFDF-9B70-45CE-AF88-19B42266FEE1}" srcOrd="5" destOrd="0" parTransId="{DC67002D-7696-4688-A1F3-40E2AA54FAB7}" sibTransId="{5E1CA4AB-0DBB-41E5-8BCA-9A85CD167EEE}"/>
    <dgm:cxn modelId="{28E7C3BD-EE89-4428-B33C-3A95F90C9EC9}" type="presOf" srcId="{BE1BD170-8F18-4CCF-B327-CCF49768D2DB}" destId="{FFF9CDA3-4EAD-4B5F-BEAB-D05A5EFD1497}" srcOrd="0" destOrd="3" presId="urn:microsoft.com/office/officeart/2005/8/layout/hList6"/>
    <dgm:cxn modelId="{9177C5C4-C18C-42B6-8197-21ED93655752}" type="presOf" srcId="{F4F3FC9F-8C2F-420F-87D7-1938E766A6BE}" destId="{FFF9CDA3-4EAD-4B5F-BEAB-D05A5EFD1497}" srcOrd="0" destOrd="2" presId="urn:microsoft.com/office/officeart/2005/8/layout/hList6"/>
    <dgm:cxn modelId="{CA3BB8C6-2E82-4FE0-A2E9-52AC0EB4ACB6}" srcId="{99CE14B4-526B-4D14-BDAB-5DDDC5732F6D}" destId="{F6334D1A-958F-4291-90B9-2566135F0F44}" srcOrd="1" destOrd="0" parTransId="{9AA9C363-F47F-418E-ADFD-CE991E6C5859}" sibTransId="{9DE6849A-B9F1-40C7-831E-D55D5A19D321}"/>
    <dgm:cxn modelId="{2BFE07DB-0713-4437-9610-9836E4FAB995}" type="presOf" srcId="{6E8E7033-4A06-43BF-A432-477A9176A064}" destId="{ACBCBB29-2663-4AB5-BB02-EC21BD38F671}" srcOrd="0" destOrd="5" presId="urn:microsoft.com/office/officeart/2005/8/layout/hList6"/>
    <dgm:cxn modelId="{FFA6E6DD-93BA-43B7-9D11-233EF745E6BD}" srcId="{84DE3444-15DE-4152-9EBC-8F1BF527438C}" destId="{DCF63525-6E67-416D-9E3C-081DCE4345A0}" srcOrd="5" destOrd="0" parTransId="{260A6694-5BB0-4A0B-86CB-2804C13381DF}" sibTransId="{172D6ACD-1725-4F27-B36B-310EF9F10E21}"/>
    <dgm:cxn modelId="{3CA6B2E5-E979-494C-B2FB-1C6703B7F1A4}" type="presOf" srcId="{171A766E-FEDA-4BAA-AEF5-817F56B77EA4}" destId="{FFF9CDA3-4EAD-4B5F-BEAB-D05A5EFD1497}" srcOrd="0" destOrd="7" presId="urn:microsoft.com/office/officeart/2005/8/layout/hList6"/>
    <dgm:cxn modelId="{783AD2E9-7C25-4BFE-BA40-2634E5FF9114}" srcId="{F6334D1A-958F-4291-90B9-2566135F0F44}" destId="{F37BC661-1E81-4B40-B4E0-E8FD7AE17385}" srcOrd="3" destOrd="0" parTransId="{FE3E8FC2-D704-4CA0-8D57-F7B470527AE6}" sibTransId="{44B27656-4090-41EA-92DE-FF6E0294795F}"/>
    <dgm:cxn modelId="{BFF008F1-3388-402F-B014-50E2408784C5}" srcId="{F6334D1A-958F-4291-90B9-2566135F0F44}" destId="{F4F3FC9F-8C2F-420F-87D7-1938E766A6BE}" srcOrd="1" destOrd="0" parTransId="{F6423D1B-52E5-4D8B-9042-2D7AA71188EC}" sibTransId="{F53B74F5-9830-48A6-9C78-4455315BC3B7}"/>
    <dgm:cxn modelId="{40E518F1-E823-453E-88DC-D3A61B62725F}" srcId="{F6334D1A-958F-4291-90B9-2566135F0F44}" destId="{E8B17B2E-0ECA-4A69-80A8-474B5B089405}" srcOrd="5" destOrd="0" parTransId="{13F2EDD7-96DF-4440-8BDA-6A0350A25B5B}" sibTransId="{981B5252-48B9-4525-872E-4D7E2F82C8C6}"/>
    <dgm:cxn modelId="{9A8AEEF1-89C4-4744-B5EC-9767D23BE493}" srcId="{99CE14B4-526B-4D14-BDAB-5DDDC5732F6D}" destId="{84DE3444-15DE-4152-9EBC-8F1BF527438C}" srcOrd="0" destOrd="0" parTransId="{5E7C149E-FBE0-4CF2-A108-AC253A20945C}" sibTransId="{6CFE3272-C5D5-4FE5-A523-ED6ECFED495C}"/>
    <dgm:cxn modelId="{ED193DF3-4D73-4C30-AE61-06B700B60C43}" type="presOf" srcId="{42E5F4D5-3488-4FFE-B0BC-C38931020CF4}" destId="{FFF9CDA3-4EAD-4B5F-BEAB-D05A5EFD1497}" srcOrd="0" destOrd="1" presId="urn:microsoft.com/office/officeart/2005/8/layout/hList6"/>
    <dgm:cxn modelId="{538B1BF6-181A-43B3-A8BD-838A6F4C1ED4}" srcId="{C51EEBC9-6B2B-4770-90C0-324592DF0B01}" destId="{0E29F509-FBB8-4586-9D67-D17629CBF551}" srcOrd="0" destOrd="0" parTransId="{84BCCE8A-E14B-4598-B93A-39CCBE7DED33}" sibTransId="{39F80ADD-C7A8-4D62-A751-BED518E65C2B}"/>
    <dgm:cxn modelId="{475949B1-2223-4D47-9ABE-02FF9F2691CB}" type="presParOf" srcId="{18F417DC-2C74-4A80-BB0A-BB3F05B05D3B}" destId="{A39EC4D9-B624-4CC3-ADFB-5323C7FE1FF3}" srcOrd="0" destOrd="0" presId="urn:microsoft.com/office/officeart/2005/8/layout/hList6"/>
    <dgm:cxn modelId="{BAB0BA5A-79FC-4FFC-BD92-3879BF8E9D48}" type="presParOf" srcId="{18F417DC-2C74-4A80-BB0A-BB3F05B05D3B}" destId="{BA609E9C-68EF-4CC4-A3D0-9E135C1E9BAD}" srcOrd="1" destOrd="0" presId="urn:microsoft.com/office/officeart/2005/8/layout/hList6"/>
    <dgm:cxn modelId="{587C1811-1AD5-4D9B-B6D9-8CEFA322AD9A}" type="presParOf" srcId="{18F417DC-2C74-4A80-BB0A-BB3F05B05D3B}" destId="{FFF9CDA3-4EAD-4B5F-BEAB-D05A5EFD1497}" srcOrd="2" destOrd="0" presId="urn:microsoft.com/office/officeart/2005/8/layout/hList6"/>
    <dgm:cxn modelId="{2E30E988-9DCF-4A80-B116-F81DDB3EB342}" type="presParOf" srcId="{18F417DC-2C74-4A80-BB0A-BB3F05B05D3B}" destId="{1446C1E5-01B6-4F51-B2A9-EA6AA543258A}" srcOrd="3" destOrd="0" presId="urn:microsoft.com/office/officeart/2005/8/layout/hList6"/>
    <dgm:cxn modelId="{14387C4C-CB8D-4276-8C78-777475F03A6B}" type="presParOf" srcId="{18F417DC-2C74-4A80-BB0A-BB3F05B05D3B}" destId="{ACBCBB29-2663-4AB5-BB02-EC21BD38F671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0B13BF-D17C-48BE-B657-40F3365216F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FDAE79-593A-4828-962F-97528C8141FE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Организационно-педагогические</a:t>
          </a:r>
        </a:p>
        <a:p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условия</a:t>
          </a:r>
        </a:p>
      </dgm:t>
    </dgm:pt>
    <dgm:pt modelId="{ECF1521A-419E-49E2-9445-39093B6F90FB}" type="parTrans" cxnId="{CB396F62-85E1-4722-9D85-F22B66C0B396}">
      <dgm:prSet/>
      <dgm:spPr/>
      <dgm:t>
        <a:bodyPr/>
        <a:lstStyle/>
        <a:p>
          <a:endParaRPr lang="ru-RU"/>
        </a:p>
      </dgm:t>
    </dgm:pt>
    <dgm:pt modelId="{A18DA636-193D-405C-9C67-797EC225AF27}" type="sibTrans" cxnId="{CB396F62-85E1-4722-9D85-F22B66C0B396}">
      <dgm:prSet/>
      <dgm:spPr/>
      <dgm:t>
        <a:bodyPr/>
        <a:lstStyle/>
        <a:p>
          <a:endParaRPr lang="ru-RU"/>
        </a:p>
      </dgm:t>
    </dgm:pt>
    <dgm:pt modelId="{A24B3EEE-8778-44C4-8B78-2031485FAB03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Психолого-педагогические условия</a:t>
          </a:r>
        </a:p>
      </dgm:t>
    </dgm:pt>
    <dgm:pt modelId="{0427241F-E532-4528-B2D2-ED30E71C9A08}" type="parTrans" cxnId="{8DF05B14-B412-48EB-B2CB-890C52F0EE69}">
      <dgm:prSet/>
      <dgm:spPr/>
      <dgm:t>
        <a:bodyPr/>
        <a:lstStyle/>
        <a:p>
          <a:endParaRPr lang="ru-RU"/>
        </a:p>
      </dgm:t>
    </dgm:pt>
    <dgm:pt modelId="{A9E12B1F-3A12-4F3A-A273-C87084A29CAD}" type="sibTrans" cxnId="{8DF05B14-B412-48EB-B2CB-890C52F0EE69}">
      <dgm:prSet/>
      <dgm:spPr/>
      <dgm:t>
        <a:bodyPr/>
        <a:lstStyle/>
        <a:p>
          <a:endParaRPr lang="ru-RU"/>
        </a:p>
      </dgm:t>
    </dgm:pt>
    <dgm:pt modelId="{0468DC5F-0396-4DD3-8D93-7845DFABC17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Дидактические условия</a:t>
          </a:r>
        </a:p>
      </dgm:t>
    </dgm:pt>
    <dgm:pt modelId="{6AFB6B82-2DAF-4710-9F15-BC0C5C8774EC}" type="parTrans" cxnId="{20899FC5-C6C1-4688-B682-FD9C2E08B937}">
      <dgm:prSet/>
      <dgm:spPr/>
      <dgm:t>
        <a:bodyPr/>
        <a:lstStyle/>
        <a:p>
          <a:endParaRPr lang="ru-RU"/>
        </a:p>
      </dgm:t>
    </dgm:pt>
    <dgm:pt modelId="{4964FA04-168F-4215-9E2E-F668CFEEE2D6}" type="sibTrans" cxnId="{20899FC5-C6C1-4688-B682-FD9C2E08B937}">
      <dgm:prSet/>
      <dgm:spPr/>
      <dgm:t>
        <a:bodyPr/>
        <a:lstStyle/>
        <a:p>
          <a:endParaRPr lang="ru-RU"/>
        </a:p>
      </dgm:t>
    </dgm:pt>
    <dgm:pt modelId="{607FDC41-E893-4A76-A2B4-B3581CAA9486}" type="pres">
      <dgm:prSet presAssocID="{410B13BF-D17C-48BE-B657-40F3365216F5}" presName="linear" presStyleCnt="0">
        <dgm:presLayoutVars>
          <dgm:dir/>
          <dgm:resizeHandles val="exact"/>
        </dgm:presLayoutVars>
      </dgm:prSet>
      <dgm:spPr/>
    </dgm:pt>
    <dgm:pt modelId="{62FA65A4-8FE4-4C38-9C2A-4A4B9E5F5566}" type="pres">
      <dgm:prSet presAssocID="{E9FDAE79-593A-4828-962F-97528C8141FE}" presName="comp" presStyleCnt="0"/>
      <dgm:spPr/>
    </dgm:pt>
    <dgm:pt modelId="{BE5B8A65-B3C0-4BDB-A7AC-3BD867BDFD29}" type="pres">
      <dgm:prSet presAssocID="{E9FDAE79-593A-4828-962F-97528C8141FE}" presName="box" presStyleLbl="node1" presStyleIdx="0" presStyleCnt="3"/>
      <dgm:spPr/>
    </dgm:pt>
    <dgm:pt modelId="{CC453BF4-FEFE-47E1-A2D5-1D3DC7B74877}" type="pres">
      <dgm:prSet presAssocID="{E9FDAE79-593A-4828-962F-97528C8141FE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</dgm:spPr>
    </dgm:pt>
    <dgm:pt modelId="{11C75315-14EB-4C11-8B99-8BA33C71D1B6}" type="pres">
      <dgm:prSet presAssocID="{E9FDAE79-593A-4828-962F-97528C8141FE}" presName="text" presStyleLbl="node1" presStyleIdx="0" presStyleCnt="3">
        <dgm:presLayoutVars>
          <dgm:bulletEnabled val="1"/>
        </dgm:presLayoutVars>
      </dgm:prSet>
      <dgm:spPr/>
    </dgm:pt>
    <dgm:pt modelId="{DC7F09F9-F923-4D47-B14B-E57B9ED8EFCF}" type="pres">
      <dgm:prSet presAssocID="{A18DA636-193D-405C-9C67-797EC225AF27}" presName="spacer" presStyleCnt="0"/>
      <dgm:spPr/>
    </dgm:pt>
    <dgm:pt modelId="{DB812A96-9E86-402A-9DB8-F517330A3D0A}" type="pres">
      <dgm:prSet presAssocID="{A24B3EEE-8778-44C4-8B78-2031485FAB03}" presName="comp" presStyleCnt="0"/>
      <dgm:spPr/>
    </dgm:pt>
    <dgm:pt modelId="{1C743E2D-B216-44A1-A5A2-998F49C875D3}" type="pres">
      <dgm:prSet presAssocID="{A24B3EEE-8778-44C4-8B78-2031485FAB03}" presName="box" presStyleLbl="node1" presStyleIdx="1" presStyleCnt="3"/>
      <dgm:spPr/>
    </dgm:pt>
    <dgm:pt modelId="{A37B7501-3DA0-41B7-8510-5272290CE5B7}" type="pres">
      <dgm:prSet presAssocID="{A24B3EEE-8778-44C4-8B78-2031485FAB03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</dgm:spPr>
    </dgm:pt>
    <dgm:pt modelId="{61397290-7067-4A92-A2BE-4EB80E2C9AB1}" type="pres">
      <dgm:prSet presAssocID="{A24B3EEE-8778-44C4-8B78-2031485FAB03}" presName="text" presStyleLbl="node1" presStyleIdx="1" presStyleCnt="3">
        <dgm:presLayoutVars>
          <dgm:bulletEnabled val="1"/>
        </dgm:presLayoutVars>
      </dgm:prSet>
      <dgm:spPr/>
    </dgm:pt>
    <dgm:pt modelId="{AA26E8D3-BB7D-47BE-B25D-1CD1290FAE92}" type="pres">
      <dgm:prSet presAssocID="{A9E12B1F-3A12-4F3A-A273-C87084A29CAD}" presName="spacer" presStyleCnt="0"/>
      <dgm:spPr/>
    </dgm:pt>
    <dgm:pt modelId="{553E723F-DFBA-447B-862C-613A0AF57322}" type="pres">
      <dgm:prSet presAssocID="{0468DC5F-0396-4DD3-8D93-7845DFABC177}" presName="comp" presStyleCnt="0"/>
      <dgm:spPr/>
    </dgm:pt>
    <dgm:pt modelId="{9766A119-F80A-4BBF-A62D-DD897861DFD1}" type="pres">
      <dgm:prSet presAssocID="{0468DC5F-0396-4DD3-8D93-7845DFABC177}" presName="box" presStyleLbl="node1" presStyleIdx="2" presStyleCnt="3"/>
      <dgm:spPr/>
    </dgm:pt>
    <dgm:pt modelId="{3FF607C6-7C09-4E69-BE4B-B0E86E1B020A}" type="pres">
      <dgm:prSet presAssocID="{0468DC5F-0396-4DD3-8D93-7845DFABC177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</dgm:spPr>
    </dgm:pt>
    <dgm:pt modelId="{737ED0F7-DD8C-4A86-BBB6-6EFA9A895FD8}" type="pres">
      <dgm:prSet presAssocID="{0468DC5F-0396-4DD3-8D93-7845DFABC177}" presName="text" presStyleLbl="node1" presStyleIdx="2" presStyleCnt="3">
        <dgm:presLayoutVars>
          <dgm:bulletEnabled val="1"/>
        </dgm:presLayoutVars>
      </dgm:prSet>
      <dgm:spPr/>
    </dgm:pt>
  </dgm:ptLst>
  <dgm:cxnLst>
    <dgm:cxn modelId="{4C272306-A780-4C46-93D2-0D00F3FB33F1}" type="presOf" srcId="{410B13BF-D17C-48BE-B657-40F3365216F5}" destId="{607FDC41-E893-4A76-A2B4-B3581CAA9486}" srcOrd="0" destOrd="0" presId="urn:microsoft.com/office/officeart/2005/8/layout/vList4"/>
    <dgm:cxn modelId="{8DF05B14-B412-48EB-B2CB-890C52F0EE69}" srcId="{410B13BF-D17C-48BE-B657-40F3365216F5}" destId="{A24B3EEE-8778-44C4-8B78-2031485FAB03}" srcOrd="1" destOrd="0" parTransId="{0427241F-E532-4528-B2D2-ED30E71C9A08}" sibTransId="{A9E12B1F-3A12-4F3A-A273-C87084A29CAD}"/>
    <dgm:cxn modelId="{CB396F62-85E1-4722-9D85-F22B66C0B396}" srcId="{410B13BF-D17C-48BE-B657-40F3365216F5}" destId="{E9FDAE79-593A-4828-962F-97528C8141FE}" srcOrd="0" destOrd="0" parTransId="{ECF1521A-419E-49E2-9445-39093B6F90FB}" sibTransId="{A18DA636-193D-405C-9C67-797EC225AF27}"/>
    <dgm:cxn modelId="{1216BFAC-DF92-454B-B42A-F8B46AAD8D7C}" type="presOf" srcId="{0468DC5F-0396-4DD3-8D93-7845DFABC177}" destId="{737ED0F7-DD8C-4A86-BBB6-6EFA9A895FD8}" srcOrd="1" destOrd="0" presId="urn:microsoft.com/office/officeart/2005/8/layout/vList4"/>
    <dgm:cxn modelId="{6DFA92BD-A4CA-4999-BCA9-5CB1352D1747}" type="presOf" srcId="{E9FDAE79-593A-4828-962F-97528C8141FE}" destId="{11C75315-14EB-4C11-8B99-8BA33C71D1B6}" srcOrd="1" destOrd="0" presId="urn:microsoft.com/office/officeart/2005/8/layout/vList4"/>
    <dgm:cxn modelId="{229451C0-B745-4547-A662-C616328AD347}" type="presOf" srcId="{0468DC5F-0396-4DD3-8D93-7845DFABC177}" destId="{9766A119-F80A-4BBF-A62D-DD897861DFD1}" srcOrd="0" destOrd="0" presId="urn:microsoft.com/office/officeart/2005/8/layout/vList4"/>
    <dgm:cxn modelId="{20899FC5-C6C1-4688-B682-FD9C2E08B937}" srcId="{410B13BF-D17C-48BE-B657-40F3365216F5}" destId="{0468DC5F-0396-4DD3-8D93-7845DFABC177}" srcOrd="2" destOrd="0" parTransId="{6AFB6B82-2DAF-4710-9F15-BC0C5C8774EC}" sibTransId="{4964FA04-168F-4215-9E2E-F668CFEEE2D6}"/>
    <dgm:cxn modelId="{9DEF73E2-1227-478B-9DCD-A8563469B4D7}" type="presOf" srcId="{A24B3EEE-8778-44C4-8B78-2031485FAB03}" destId="{61397290-7067-4A92-A2BE-4EB80E2C9AB1}" srcOrd="1" destOrd="0" presId="urn:microsoft.com/office/officeart/2005/8/layout/vList4"/>
    <dgm:cxn modelId="{0B4C68F9-1EDF-4281-A9CA-350A6003A733}" type="presOf" srcId="{A24B3EEE-8778-44C4-8B78-2031485FAB03}" destId="{1C743E2D-B216-44A1-A5A2-998F49C875D3}" srcOrd="0" destOrd="0" presId="urn:microsoft.com/office/officeart/2005/8/layout/vList4"/>
    <dgm:cxn modelId="{FA00AFFB-11B6-4009-9B07-11890CD4CCCC}" type="presOf" srcId="{E9FDAE79-593A-4828-962F-97528C8141FE}" destId="{BE5B8A65-B3C0-4BDB-A7AC-3BD867BDFD29}" srcOrd="0" destOrd="0" presId="urn:microsoft.com/office/officeart/2005/8/layout/vList4"/>
    <dgm:cxn modelId="{7FF88240-9F66-46C2-8069-0D019C708C90}" type="presParOf" srcId="{607FDC41-E893-4A76-A2B4-B3581CAA9486}" destId="{62FA65A4-8FE4-4C38-9C2A-4A4B9E5F5566}" srcOrd="0" destOrd="0" presId="urn:microsoft.com/office/officeart/2005/8/layout/vList4"/>
    <dgm:cxn modelId="{3A993016-B811-40CE-A31D-5E843FAC4587}" type="presParOf" srcId="{62FA65A4-8FE4-4C38-9C2A-4A4B9E5F5566}" destId="{BE5B8A65-B3C0-4BDB-A7AC-3BD867BDFD29}" srcOrd="0" destOrd="0" presId="urn:microsoft.com/office/officeart/2005/8/layout/vList4"/>
    <dgm:cxn modelId="{C001A6B0-F6DA-4F92-BEDD-12E1E4BD14BA}" type="presParOf" srcId="{62FA65A4-8FE4-4C38-9C2A-4A4B9E5F5566}" destId="{CC453BF4-FEFE-47E1-A2D5-1D3DC7B74877}" srcOrd="1" destOrd="0" presId="urn:microsoft.com/office/officeart/2005/8/layout/vList4"/>
    <dgm:cxn modelId="{AC6F6960-F694-494D-B608-39F84FFE945F}" type="presParOf" srcId="{62FA65A4-8FE4-4C38-9C2A-4A4B9E5F5566}" destId="{11C75315-14EB-4C11-8B99-8BA33C71D1B6}" srcOrd="2" destOrd="0" presId="urn:microsoft.com/office/officeart/2005/8/layout/vList4"/>
    <dgm:cxn modelId="{6FED0695-D363-4181-AF86-F95BB1EBF46F}" type="presParOf" srcId="{607FDC41-E893-4A76-A2B4-B3581CAA9486}" destId="{DC7F09F9-F923-4D47-B14B-E57B9ED8EFCF}" srcOrd="1" destOrd="0" presId="urn:microsoft.com/office/officeart/2005/8/layout/vList4"/>
    <dgm:cxn modelId="{A726B471-BF04-4B3F-8F93-59C46E6FCF92}" type="presParOf" srcId="{607FDC41-E893-4A76-A2B4-B3581CAA9486}" destId="{DB812A96-9E86-402A-9DB8-F517330A3D0A}" srcOrd="2" destOrd="0" presId="urn:microsoft.com/office/officeart/2005/8/layout/vList4"/>
    <dgm:cxn modelId="{FC92C3C3-7CDE-4581-AA6F-8343165AEB62}" type="presParOf" srcId="{DB812A96-9E86-402A-9DB8-F517330A3D0A}" destId="{1C743E2D-B216-44A1-A5A2-998F49C875D3}" srcOrd="0" destOrd="0" presId="urn:microsoft.com/office/officeart/2005/8/layout/vList4"/>
    <dgm:cxn modelId="{74D4A1CC-EFB9-4BE1-B376-F72B72A5300E}" type="presParOf" srcId="{DB812A96-9E86-402A-9DB8-F517330A3D0A}" destId="{A37B7501-3DA0-41B7-8510-5272290CE5B7}" srcOrd="1" destOrd="0" presId="urn:microsoft.com/office/officeart/2005/8/layout/vList4"/>
    <dgm:cxn modelId="{F755F56E-028C-458F-89B4-0A4D28F3CF09}" type="presParOf" srcId="{DB812A96-9E86-402A-9DB8-F517330A3D0A}" destId="{61397290-7067-4A92-A2BE-4EB80E2C9AB1}" srcOrd="2" destOrd="0" presId="urn:microsoft.com/office/officeart/2005/8/layout/vList4"/>
    <dgm:cxn modelId="{9AD289E8-9E8F-462D-939A-94353371645E}" type="presParOf" srcId="{607FDC41-E893-4A76-A2B4-B3581CAA9486}" destId="{AA26E8D3-BB7D-47BE-B25D-1CD1290FAE92}" srcOrd="3" destOrd="0" presId="urn:microsoft.com/office/officeart/2005/8/layout/vList4"/>
    <dgm:cxn modelId="{B287E143-AC5E-4A14-A2EF-D7B6700791BF}" type="presParOf" srcId="{607FDC41-E893-4A76-A2B4-B3581CAA9486}" destId="{553E723F-DFBA-447B-862C-613A0AF57322}" srcOrd="4" destOrd="0" presId="urn:microsoft.com/office/officeart/2005/8/layout/vList4"/>
    <dgm:cxn modelId="{5C83F0F7-8BFE-48D8-9364-057CDDFCA8D3}" type="presParOf" srcId="{553E723F-DFBA-447B-862C-613A0AF57322}" destId="{9766A119-F80A-4BBF-A62D-DD897861DFD1}" srcOrd="0" destOrd="0" presId="urn:microsoft.com/office/officeart/2005/8/layout/vList4"/>
    <dgm:cxn modelId="{2B9C85F6-63CF-4CE2-A8B7-925B2D83B9FE}" type="presParOf" srcId="{553E723F-DFBA-447B-862C-613A0AF57322}" destId="{3FF607C6-7C09-4E69-BE4B-B0E86E1B020A}" srcOrd="1" destOrd="0" presId="urn:microsoft.com/office/officeart/2005/8/layout/vList4"/>
    <dgm:cxn modelId="{5FE0D44E-792F-4042-B273-AB75B25EA6AC}" type="presParOf" srcId="{553E723F-DFBA-447B-862C-613A0AF57322}" destId="{737ED0F7-DD8C-4A86-BBB6-6EFA9A895FD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832A6-76CF-45FB-A8AC-3FF98E8FBE33}">
      <dsp:nvSpPr>
        <dsp:cNvPr id="0" name=""/>
        <dsp:cNvSpPr/>
      </dsp:nvSpPr>
      <dsp:spPr>
        <a:xfrm>
          <a:off x="4516815" y="693"/>
          <a:ext cx="2064675" cy="10323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Семья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1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47051" y="30929"/>
        <a:ext cx="2004203" cy="971865"/>
      </dsp:txXfrm>
    </dsp:sp>
    <dsp:sp modelId="{24A8E4B1-01E2-49AE-ABCE-60EB8E9FDD4F}">
      <dsp:nvSpPr>
        <dsp:cNvPr id="0" name=""/>
        <dsp:cNvSpPr/>
      </dsp:nvSpPr>
      <dsp:spPr>
        <a:xfrm rot="2700000">
          <a:off x="6002792" y="1328348"/>
          <a:ext cx="1077012" cy="3613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111187" y="1400612"/>
        <a:ext cx="860222" cy="216790"/>
      </dsp:txXfrm>
    </dsp:sp>
    <dsp:sp modelId="{2AE9E6CA-B2D3-4AC1-9596-1F8C149B5C4E}">
      <dsp:nvSpPr>
        <dsp:cNvPr id="0" name=""/>
        <dsp:cNvSpPr/>
      </dsp:nvSpPr>
      <dsp:spPr>
        <a:xfrm>
          <a:off x="6501106" y="1984984"/>
          <a:ext cx="2064675" cy="10323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Медицина </a:t>
          </a:r>
          <a:endParaRPr lang="en-US" sz="1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531342" y="2015220"/>
        <a:ext cx="2004203" cy="971865"/>
      </dsp:txXfrm>
    </dsp:sp>
    <dsp:sp modelId="{489FAC23-F1E1-4B8B-BF34-527175D430AD}">
      <dsp:nvSpPr>
        <dsp:cNvPr id="0" name=""/>
        <dsp:cNvSpPr/>
      </dsp:nvSpPr>
      <dsp:spPr>
        <a:xfrm rot="8100000">
          <a:off x="6002792" y="3312639"/>
          <a:ext cx="1077012" cy="3613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6111187" y="3384903"/>
        <a:ext cx="860222" cy="216790"/>
      </dsp:txXfrm>
    </dsp:sp>
    <dsp:sp modelId="{3BF23629-66C0-42D8-9F85-07290BB25999}">
      <dsp:nvSpPr>
        <dsp:cNvPr id="0" name=""/>
        <dsp:cNvSpPr/>
      </dsp:nvSpPr>
      <dsp:spPr>
        <a:xfrm>
          <a:off x="4516815" y="3969275"/>
          <a:ext cx="2064675" cy="10323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</a:t>
          </a:r>
          <a:endParaRPr lang="en-US" sz="1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47051" y="3999511"/>
        <a:ext cx="2004203" cy="971865"/>
      </dsp:txXfrm>
    </dsp:sp>
    <dsp:sp modelId="{B8DF141B-E985-4DA6-BBA7-A7F10339F9F0}">
      <dsp:nvSpPr>
        <dsp:cNvPr id="0" name=""/>
        <dsp:cNvSpPr/>
      </dsp:nvSpPr>
      <dsp:spPr>
        <a:xfrm rot="13500000">
          <a:off x="4018501" y="3312639"/>
          <a:ext cx="1077012" cy="3613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10800000">
        <a:off x="4126896" y="3384903"/>
        <a:ext cx="860222" cy="216790"/>
      </dsp:txXfrm>
    </dsp:sp>
    <dsp:sp modelId="{84CCD6EF-7F8C-4105-9D53-0BBFA153B8CD}">
      <dsp:nvSpPr>
        <dsp:cNvPr id="0" name=""/>
        <dsp:cNvSpPr/>
      </dsp:nvSpPr>
      <dsp:spPr>
        <a:xfrm>
          <a:off x="2532524" y="1984984"/>
          <a:ext cx="2064675" cy="10323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Психологическое сопровождение</a:t>
          </a:r>
        </a:p>
      </dsp:txBody>
      <dsp:txXfrm>
        <a:off x="2562760" y="2015220"/>
        <a:ext cx="2004203" cy="971865"/>
      </dsp:txXfrm>
    </dsp:sp>
    <dsp:sp modelId="{299AD8FA-AC75-4890-B138-2C335106BD14}">
      <dsp:nvSpPr>
        <dsp:cNvPr id="0" name=""/>
        <dsp:cNvSpPr/>
      </dsp:nvSpPr>
      <dsp:spPr>
        <a:xfrm rot="18900000">
          <a:off x="4018501" y="1328348"/>
          <a:ext cx="1077012" cy="361318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126896" y="1400612"/>
        <a:ext cx="860222" cy="2167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EC4D9-B624-4CC3-ADFB-5323C7FE1FF3}">
      <dsp:nvSpPr>
        <dsp:cNvPr id="0" name=""/>
        <dsp:cNvSpPr/>
      </dsp:nvSpPr>
      <dsp:spPr>
        <a:xfrm rot="16200000">
          <a:off x="-1055382" y="1055382"/>
          <a:ext cx="5550584" cy="3439819"/>
        </a:xfrm>
        <a:prstGeom prst="flowChartManualOperation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ПОЗНАВАТЕЛЬНАЯ И МОТИВАЦИОННАЯ СФЕРЫ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Познавательные процессы 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Познавательная активность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Учебная мотивация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Произвольность основных познавательных процессов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1" y="1110116"/>
        <a:ext cx="3439819" cy="3330350"/>
      </dsp:txXfrm>
    </dsp:sp>
    <dsp:sp modelId="{FFF9CDA3-4EAD-4B5F-BEAB-D05A5EFD1497}">
      <dsp:nvSpPr>
        <dsp:cNvPr id="0" name=""/>
        <dsp:cNvSpPr/>
      </dsp:nvSpPr>
      <dsp:spPr>
        <a:xfrm rot="16200000">
          <a:off x="2474239" y="1063707"/>
          <a:ext cx="5550584" cy="3423168"/>
        </a:xfrm>
        <a:prstGeom prst="flowChartManualOperation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ЭМОЦИОНАЛЬНО-ВОЛЕВАЯ И ЛИЧНОСТНАЯ СФЕРЫ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Осознание эмоций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Эмпатия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Контроль над гневом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Саморегуляция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Самоорганизация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Волевые усилия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Самопринятие</a:t>
          </a:r>
        </a:p>
      </dsp:txBody>
      <dsp:txXfrm rot="5400000">
        <a:off x="3537947" y="1110116"/>
        <a:ext cx="3423168" cy="3330350"/>
      </dsp:txXfrm>
    </dsp:sp>
    <dsp:sp modelId="{ACBCBB29-2663-4AB5-BB02-EC21BD38F671}">
      <dsp:nvSpPr>
        <dsp:cNvPr id="0" name=""/>
        <dsp:cNvSpPr/>
      </dsp:nvSpPr>
      <dsp:spPr>
        <a:xfrm rot="16200000">
          <a:off x="6089375" y="1089678"/>
          <a:ext cx="5550584" cy="3371226"/>
        </a:xfrm>
        <a:prstGeom prst="flowChartManualOperation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СОЦИАЛЬНО-КОММУНИКАТИВНАЯ И ПОВЕДЕНЧЕСКАЯ СФЕРЫ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Коммуникативные навыки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Социальные навыки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Рефлексия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Умение разрешать конфликты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Адаптивные поведенческие навыки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Противостояние групповому давлению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i="0" kern="120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 rot="5400000">
        <a:off x="7179054" y="1110116"/>
        <a:ext cx="3371226" cy="33303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B8A65-B3C0-4BDB-A7AC-3BD867BDFD29}">
      <dsp:nvSpPr>
        <dsp:cNvPr id="0" name=""/>
        <dsp:cNvSpPr/>
      </dsp:nvSpPr>
      <dsp:spPr>
        <a:xfrm>
          <a:off x="0" y="0"/>
          <a:ext cx="10585929" cy="1270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Организационно-педагогические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условия</a:t>
          </a:r>
        </a:p>
      </dsp:txBody>
      <dsp:txXfrm>
        <a:off x="2244211" y="0"/>
        <a:ext cx="8341717" cy="1270260"/>
      </dsp:txXfrm>
    </dsp:sp>
    <dsp:sp modelId="{CC453BF4-FEFE-47E1-A2D5-1D3DC7B74877}">
      <dsp:nvSpPr>
        <dsp:cNvPr id="0" name=""/>
        <dsp:cNvSpPr/>
      </dsp:nvSpPr>
      <dsp:spPr>
        <a:xfrm>
          <a:off x="127026" y="127026"/>
          <a:ext cx="2117185" cy="101620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6000" b="-5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43E2D-B216-44A1-A5A2-998F49C875D3}">
      <dsp:nvSpPr>
        <dsp:cNvPr id="0" name=""/>
        <dsp:cNvSpPr/>
      </dsp:nvSpPr>
      <dsp:spPr>
        <a:xfrm>
          <a:off x="0" y="1397286"/>
          <a:ext cx="10585929" cy="1270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Психолого-педагогические условия</a:t>
          </a:r>
        </a:p>
      </dsp:txBody>
      <dsp:txXfrm>
        <a:off x="2244211" y="1397286"/>
        <a:ext cx="8341717" cy="1270260"/>
      </dsp:txXfrm>
    </dsp:sp>
    <dsp:sp modelId="{A37B7501-3DA0-41B7-8510-5272290CE5B7}">
      <dsp:nvSpPr>
        <dsp:cNvPr id="0" name=""/>
        <dsp:cNvSpPr/>
      </dsp:nvSpPr>
      <dsp:spPr>
        <a:xfrm>
          <a:off x="127026" y="1524312"/>
          <a:ext cx="2117185" cy="101620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66A119-F80A-4BBF-A62D-DD897861DFD1}">
      <dsp:nvSpPr>
        <dsp:cNvPr id="0" name=""/>
        <dsp:cNvSpPr/>
      </dsp:nvSpPr>
      <dsp:spPr>
        <a:xfrm>
          <a:off x="0" y="2794573"/>
          <a:ext cx="10585929" cy="12702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Дидактические условия</a:t>
          </a:r>
        </a:p>
      </dsp:txBody>
      <dsp:txXfrm>
        <a:off x="2244211" y="2794573"/>
        <a:ext cx="8341717" cy="1270260"/>
      </dsp:txXfrm>
    </dsp:sp>
    <dsp:sp modelId="{3FF607C6-7C09-4E69-BE4B-B0E86E1B020A}">
      <dsp:nvSpPr>
        <dsp:cNvPr id="0" name=""/>
        <dsp:cNvSpPr/>
      </dsp:nvSpPr>
      <dsp:spPr>
        <a:xfrm>
          <a:off x="127026" y="2921599"/>
          <a:ext cx="2117185" cy="101620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2EE42F-70AD-4718-A973-351C0EC9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4DDDD-41BC-4D86-97F8-67AE93AFF101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F80381-5C65-4502-A797-65590037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8937D5-D02C-4133-A014-90A275A5C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B21B9-C9C5-430A-881E-5B01DA5169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532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A3697E-4B92-443D-A504-0229FAD6A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B04EA-821D-41E2-BCE5-D9669C238B8A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E6D444-98F1-458B-B26A-B77B83327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368FEF-3C6F-4CE3-A4BE-B12A93DE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1D23AD-1607-43CD-B844-3920770FD81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6886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677BAC-47CA-4A40-84F8-8927421AD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D1E78-6424-4028-A469-DCA582632489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F56004-2213-421C-AF5B-2B1475E2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E7441-B132-4048-AFB0-F7031E355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4716C-18A0-491E-A1BC-7D4EEEF3F8F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021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BEEFC8B-8E1C-425D-BD94-1AC67B2CB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1AA3E-1E5B-49FB-AA9A-35AE479D1FCB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7BCC5D4-49FB-4CEA-8A29-CE9CA1010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2E441D1-7083-484A-AFB8-FA20B115B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A7ECF-4867-4915-A924-2469E16AF0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011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BC4A9A6E-B31F-4330-8DA6-BD910D1C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696AF-CFCA-4DE0-99B7-0B99A2FEE061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5AFB68E-33FD-4163-AAA7-5F2081E76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677B3149-9EAE-4D91-A5DA-48E80741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700AE5-2C17-412B-B54E-00ED3F746B6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253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52E7CB48-ECF3-43CF-B4D6-7D7D0FA4A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B8E40-54F6-44EC-BCEC-235D4861B6F0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3C9613F-5B0A-406C-ABF1-A1F525BC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F5C0C89B-5448-4778-89C9-8915729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0CA9D6-3A2F-4426-8E59-7B879CE2831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032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1BA4ACC7-6389-42DD-A675-305FCE207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C1E10-5A56-4C1A-AA11-D7BD26DE54DA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2C3A2CBE-9E49-4CE2-8A3E-D08EF66C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4F46017-60B0-4763-9019-9144AEEF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AAD35-4C77-4961-A6EC-B8DFCDD2E9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859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E4C9FE5-3932-418D-A8A1-34E70D1D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412D3-CDE6-4684-89EA-BB9792EF89A6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F3E5152-F38E-4672-AA57-7E9F87B3D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B19094B-EA10-46CA-9927-405240C0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5D4FA-BF56-4774-8933-E7755558FC1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115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72F1021-D2D9-4281-B82A-7E7862EC7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3CCBB-38C1-49BC-8DFA-DB53B08F7D58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913048A-729F-4582-B8D0-7E9A0B7F4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762E715-AC01-4C4C-9AE2-3BF605C9F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7223A-704B-4F36-AEFD-3FD90BD027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842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C94883-5B27-4D6E-A84C-46670D027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53709-A224-4B1E-9FB8-F0C5F6C9A642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DCBFE3-4EBC-4A53-A815-ACED524D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7386E8-4EF8-4B14-8A80-0201D407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44867-FD73-4B9C-B83E-A36C3E622E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6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874FB7-38A4-4B1B-98C3-9B487FD7C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A8964-36FC-4A9E-9CCC-062DC97C2A93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0E5838-A4D8-47B2-A799-1C8915084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5FD640-5F1D-4A90-B3A2-1EFF545F8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7A528-B62F-4ABE-A0D5-B64D502AC1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3707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E5726AC2-48CA-4C68-880D-681AF56EC7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577872E-47E2-43C7-BA27-2C04E7AC84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7CBD1D-0B37-423F-8AF7-957364230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D9AAEA-29AE-49A7-BE35-852D6082D626}" type="datetimeFigureOut">
              <a:rPr lang="ru-RU"/>
              <a:pPr>
                <a:defRPr/>
              </a:pPr>
              <a:t>08.04.2019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CB9999-1324-441F-A747-DB5785908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BDB37C-E48A-4B02-B8FF-9CA907B3C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7C60CA7-5009-4F15-8FF1-948E6149B2C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403412" y="4805082"/>
            <a:ext cx="11555506" cy="205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3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95717"/>
            <a:ext cx="4858872" cy="2537011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333" y="214290"/>
            <a:ext cx="77963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Государственное  бюджетное  учреждение дополнительного образования </a:t>
            </a:r>
          </a:p>
          <a:p>
            <a:pPr algn="ctr">
              <a:buNone/>
            </a:pPr>
            <a:r>
              <a:rPr lang="ru-RU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Центр психолого-педагогической, медицинской и социальной помощи </a:t>
            </a:r>
          </a:p>
          <a:p>
            <a:pPr algn="ctr">
              <a:buNone/>
            </a:pPr>
            <a:r>
              <a:rPr lang="ru-RU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Выборгского района Санкт-Петербурга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310583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24431" y="628652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2019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7628" y="1147483"/>
            <a:ext cx="608927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Апробация комплексной модели совершенствования условий образовательного процесса для обучающихся с СДВГ</a:t>
            </a:r>
          </a:p>
          <a:p>
            <a:pPr algn="r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E:\Лекции\Лого АПП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588" y="1105"/>
            <a:ext cx="2425642" cy="13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50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513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Основная идея ОЭР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703294"/>
            <a:ext cx="10972800" cy="3810000"/>
          </a:xfr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комплексной модели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совершенствования условий организации и осуществления образовательного процесса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преодоления синдрома дефицита внимания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гиперактивности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обучающихся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7-14 лет (1-7 класс)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процессе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учебной и внеурочной деятельности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на основе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интеграции педагогического, психологического и медицинского подходов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социального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партнерства с родителями.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729" y="125506"/>
            <a:ext cx="10121154" cy="6813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Работа направлена на реализацию стратегических задач образования: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968188"/>
            <a:ext cx="11521280" cy="5629164"/>
          </a:xfrm>
        </p:spPr>
        <p:txBody>
          <a:bodyPr>
            <a:normAutofit/>
          </a:bodyPr>
          <a:lstStyle/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и распространение структурных и технологических инноваций в обучении и воспитании детей с СДВГ;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и обновление технологий обучения и воспитания детей с СДВГ;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развитие и совершенствование условий организации и осуществления образовательного процесса в общеобразовательной организации в урочной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внеурочной деятельности;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индивидуализацию образования детей с СДВГ, на основе достижений мировой и отечественной фундаментальной науки, ориентированного на формирование творческой социально ответственной личности.</a:t>
            </a:r>
          </a:p>
          <a:p>
            <a:endParaRPr lang="ru-RU" dirty="0"/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2544234" y="115888"/>
            <a:ext cx="9326033" cy="583359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Первичный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симтомокомплекс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СДВГ</a:t>
            </a:r>
          </a:p>
        </p:txBody>
      </p:sp>
      <p:sp>
        <p:nvSpPr>
          <p:cNvPr id="71683" name="Содержимое 2"/>
          <p:cNvSpPr>
            <a:spLocks noGrp="1"/>
          </p:cNvSpPr>
          <p:nvPr>
            <p:ph idx="1"/>
          </p:nvPr>
        </p:nvSpPr>
        <p:spPr>
          <a:xfrm>
            <a:off x="334433" y="887506"/>
            <a:ext cx="11618384" cy="5710145"/>
          </a:xfrm>
        </p:spPr>
        <p:txBody>
          <a:bodyPr/>
          <a:lstStyle/>
          <a:p>
            <a:pPr marL="0" indent="35560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нарушения внимания          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гиперактивность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импульсивность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Можно ожидать следующие особенности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сравнению с возрастной нормой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630238" algn="l"/>
              </a:tabLst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Быстрая утомляемость и сниженная работоспособность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 при этом общее физическое утомление может полностью отсутствовать ).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630238" algn="l"/>
              </a:tabLst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Снижены возможности самоуправления и произвольности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любых видах  деятельности.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630238" algn="l"/>
              </a:tabLst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Выраженные нарушения в деятельности ребенка (в том числе, и умственной) при эмоциональной активации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630238" algn="l"/>
              </a:tabLs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Значительные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сложности в формировании произвольного внимания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 неустойчивость, отвлекаемость, трудности концентрации, слабое распределение, проблемы с переключением в зависимости от преобладания лабильности или ригидности.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630238" algn="l"/>
              </a:tabLst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Снижение объема оперативных памяти, внимания, мышления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(ребенок может удержать в уме и оперировать довольно ограниченным объемом  информации).</a:t>
            </a:r>
          </a:p>
          <a:p>
            <a:pPr marL="0" indent="3556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  <a:tabLst>
                <a:tab pos="630238" algn="l"/>
              </a:tabLst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Трудности перехода информации из  кратковременной памяти  в  долговременную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(проблема упрочения временных связей).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7729F8F1-6630-457D-9D6E-2F1586BC0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975" y="179295"/>
            <a:ext cx="10121153" cy="600634"/>
          </a:xfrm>
        </p:spPr>
        <p:txBody>
          <a:bodyPr/>
          <a:lstStyle/>
          <a:p>
            <a:pPr algn="ctr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выбора возраста обучающихся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BDBBAF7B-97DA-4819-9ECD-726520E61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188" y="959224"/>
            <a:ext cx="11303000" cy="5514601"/>
          </a:xfrm>
        </p:spPr>
        <p:txBody>
          <a:bodyPr rtlCol="0">
            <a:noAutofit/>
          </a:bodyPr>
          <a:lstStyle/>
          <a:p>
            <a:pPr marL="0" indent="358775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Анализ возрастной динамики СДВГ показал два всплеска проявления синдрома: </a:t>
            </a:r>
          </a:p>
          <a:p>
            <a:pPr marL="0" indent="358775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Первый отмечается в возрасте 5–10 лет и приходится на период подготовки к школе и начало обучения. Возраст 5,5–7 и 9–10 лет — критические периоды для формирования систем мозга, отвечающих за мыслительную деятельность, внимание, память.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Второй отмечается в 12–15 лет. Активизация СДВГ в 12–15 лет совпадает с периодом полового созревания. Гормональный всплеск отражается на особенностях поведения и отношениях к учебе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algn="r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algn="r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Кузнецова Л. Э.,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Гладько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В. В. Психологические особенности детей с синдромом дефицита внимания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гиперактивности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условия 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психокоррекции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// Молодой ученый. — 2016. — №7. — С. 327-331.</a:t>
            </a:r>
          </a:p>
          <a:p>
            <a:pPr marL="0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рамках ОЭР выделено четыре возрастные группы:  </a:t>
            </a:r>
          </a:p>
          <a:p>
            <a:pPr marL="0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класс</a:t>
            </a:r>
          </a:p>
          <a:p>
            <a:pPr marL="0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2-3 класс</a:t>
            </a:r>
          </a:p>
          <a:p>
            <a:pPr marL="0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4-5 класс</a:t>
            </a:r>
          </a:p>
          <a:p>
            <a:pPr marL="0" algn="just" fontAlgn="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6-7 класс</a:t>
            </a: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3"/>
          <p:cNvSpPr>
            <a:spLocks noGrp="1"/>
          </p:cNvSpPr>
          <p:nvPr>
            <p:ph type="title"/>
          </p:nvPr>
        </p:nvSpPr>
        <p:spPr>
          <a:xfrm>
            <a:off x="1801905" y="107576"/>
            <a:ext cx="10022541" cy="93233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Комплексная помощь детям с СДВГ в образовательном процессе на основе междисциплинарного подхода  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</p:nvPr>
        </p:nvGraphicFramePr>
        <p:xfrm>
          <a:off x="484094" y="1452282"/>
          <a:ext cx="11098306" cy="5002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4673600" y="3200400"/>
            <a:ext cx="2540000" cy="12192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34" charset="-128"/>
              </a:rPr>
              <a:t>Ребенок</a:t>
            </a:r>
            <a:endParaRPr lang="en-US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34" charset="-128"/>
            </a:endParaRPr>
          </a:p>
        </p:txBody>
      </p:sp>
      <p:pic>
        <p:nvPicPr>
          <p:cNvPr id="6" name="Picture 8" descr="h_92235"/>
          <p:cNvPicPr>
            <a:picLocks noChangeAspect="1" noChangeArrowheads="1"/>
          </p:cNvPicPr>
          <p:nvPr/>
        </p:nvPicPr>
        <p:blipFill>
          <a:blip r:embed="rId7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Овал 42">
            <a:extLst>
              <a:ext uri="{FF2B5EF4-FFF2-40B4-BE49-F238E27FC236}">
                <a16:creationId xmlns:a16="http://schemas.microsoft.com/office/drawing/2014/main" id="{68D79F7C-311B-4189-B0B2-499595A7B701}"/>
              </a:ext>
            </a:extLst>
          </p:cNvPr>
          <p:cNvSpPr/>
          <p:nvPr/>
        </p:nvSpPr>
        <p:spPr>
          <a:xfrm>
            <a:off x="1745673" y="4527478"/>
            <a:ext cx="9033163" cy="23305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B050"/>
                </a:solidFill>
              </a:rPr>
              <a:t>Результат: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обеспечение академических прав обучающихся с СДВГ на предоставление условий для обучения с учетом особенностей их психофизического развития и состояния здоровья</a:t>
            </a:r>
          </a:p>
        </p:txBody>
      </p:sp>
      <p:sp>
        <p:nvSpPr>
          <p:cNvPr id="7" name="Выноска: стрелка вниз 6">
            <a:extLst>
              <a:ext uri="{FF2B5EF4-FFF2-40B4-BE49-F238E27FC236}">
                <a16:creationId xmlns:a16="http://schemas.microsoft.com/office/drawing/2014/main" id="{DDDC8ACB-7C53-4E11-8C3A-68ACBF1AD56E}"/>
              </a:ext>
            </a:extLst>
          </p:cNvPr>
          <p:cNvSpPr/>
          <p:nvPr/>
        </p:nvSpPr>
        <p:spPr>
          <a:xfrm>
            <a:off x="7107382" y="983457"/>
            <a:ext cx="4919806" cy="3796361"/>
          </a:xfrm>
          <a:prstGeom prst="downArrowCallout">
            <a:avLst>
              <a:gd name="adj1" fmla="val 15511"/>
              <a:gd name="adj2" fmla="val 19526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7817091-8BB8-48CC-B6F1-D16467F4B1A7}"/>
              </a:ext>
            </a:extLst>
          </p:cNvPr>
          <p:cNvSpPr/>
          <p:nvPr/>
        </p:nvSpPr>
        <p:spPr>
          <a:xfrm>
            <a:off x="7204364" y="983457"/>
            <a:ext cx="2411412" cy="11636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tx1"/>
                </a:solidFill>
              </a:rPr>
              <a:t>СПЕЦИФИКА  УЧЕБНО-МАТЕРИАЛЬНЫХ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tx1"/>
                </a:solidFill>
              </a:rPr>
              <a:t>УСЛОВИЙ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3C2EE99-4DE4-4034-B5D2-1C403C507EC7}"/>
              </a:ext>
            </a:extLst>
          </p:cNvPr>
          <p:cNvSpPr/>
          <p:nvPr/>
        </p:nvSpPr>
        <p:spPr>
          <a:xfrm>
            <a:off x="9615776" y="985045"/>
            <a:ext cx="2411412" cy="11620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tx1"/>
                </a:solidFill>
              </a:rPr>
              <a:t>СПЕЦИФИКА МОРАЛЬНО-ПСИХОЛОГИЧЕСКИХ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tx1"/>
                </a:solidFill>
              </a:rPr>
              <a:t>УСЛОВИЙ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1F24CCC-35C8-48C3-8335-6897B2C58E1C}"/>
              </a:ext>
            </a:extLst>
          </p:cNvPr>
          <p:cNvSpPr/>
          <p:nvPr/>
        </p:nvSpPr>
        <p:spPr>
          <a:xfrm>
            <a:off x="7204364" y="2305914"/>
            <a:ext cx="2411412" cy="11227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tx1"/>
                </a:solidFill>
              </a:rPr>
              <a:t>СПЕЦИФИКА ШКОЛЬНО-ГИГИЕНИЧЕСКИХ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tx1"/>
                </a:solidFill>
              </a:rPr>
              <a:t>УСЛОВИЙ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100B1F0-0AD1-4562-96FB-589555ED978D}"/>
              </a:ext>
            </a:extLst>
          </p:cNvPr>
          <p:cNvSpPr/>
          <p:nvPr/>
        </p:nvSpPr>
        <p:spPr>
          <a:xfrm>
            <a:off x="9615775" y="2305914"/>
            <a:ext cx="2411413" cy="11227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tx1"/>
                </a:solidFill>
              </a:rPr>
              <a:t>СПЕЦИФИКА ЭСТЕТИЧЕСКИХ УСЛОВИЙ</a:t>
            </a:r>
          </a:p>
        </p:txBody>
      </p:sp>
      <p:sp>
        <p:nvSpPr>
          <p:cNvPr id="12307" name="Заголовок 1">
            <a:extLst>
              <a:ext uri="{FF2B5EF4-FFF2-40B4-BE49-F238E27FC236}">
                <a16:creationId xmlns:a16="http://schemas.microsoft.com/office/drawing/2014/main" id="{01D73A05-CE93-42D7-A10C-DB4981F4BFA4}"/>
              </a:ext>
            </a:extLst>
          </p:cNvPr>
          <p:cNvSpPr txBox="1">
            <a:spLocks/>
          </p:cNvSpPr>
          <p:nvPr/>
        </p:nvSpPr>
        <p:spPr bwMode="auto">
          <a:xfrm>
            <a:off x="1783976" y="0"/>
            <a:ext cx="9431711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модель обеспечения условий образовательного процесса для детей с СДВГ</a:t>
            </a:r>
          </a:p>
        </p:txBody>
      </p:sp>
      <p:sp>
        <p:nvSpPr>
          <p:cNvPr id="39" name="Выноска: стрелка вниз 38">
            <a:extLst>
              <a:ext uri="{FF2B5EF4-FFF2-40B4-BE49-F238E27FC236}">
                <a16:creationId xmlns:a16="http://schemas.microsoft.com/office/drawing/2014/main" id="{78732403-7A4F-4481-9EBA-64F9FC28F1A1}"/>
              </a:ext>
            </a:extLst>
          </p:cNvPr>
          <p:cNvSpPr/>
          <p:nvPr/>
        </p:nvSpPr>
        <p:spPr>
          <a:xfrm>
            <a:off x="497321" y="983457"/>
            <a:ext cx="4919806" cy="3796361"/>
          </a:xfrm>
          <a:prstGeom prst="downArrowCallout">
            <a:avLst>
              <a:gd name="adj1" fmla="val 15511"/>
              <a:gd name="adj2" fmla="val 19526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>
                <a:solidFill>
                  <a:schemeClr val="tx1"/>
                </a:solidFill>
              </a:rPr>
              <a:t>Внешние условия: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 err="1">
                <a:solidFill>
                  <a:schemeClr val="tx1"/>
                </a:solidFill>
              </a:rPr>
              <a:t>социокультурная</a:t>
            </a:r>
            <a:r>
              <a:rPr lang="ru-RU" b="1" dirty="0">
                <a:solidFill>
                  <a:schemeClr val="tx1"/>
                </a:solidFill>
              </a:rPr>
              <a:t> среда школы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r>
              <a:rPr lang="ru-RU" b="1" dirty="0">
                <a:solidFill>
                  <a:schemeClr val="tx1"/>
                </a:solidFill>
              </a:rPr>
              <a:t>интеграция педагогического,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психологического и медицинского подходов,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социального партнерства с родителями,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объединение ресурсов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7B863F3-D23A-4810-8D0F-AD819342D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4170317"/>
              </p:ext>
            </p:extLst>
          </p:nvPr>
        </p:nvGraphicFramePr>
        <p:xfrm>
          <a:off x="1169356" y="1182269"/>
          <a:ext cx="10552176" cy="5550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431965-7B55-42AD-BFF9-59FCAE871780}"/>
              </a:ext>
            </a:extLst>
          </p:cNvPr>
          <p:cNvSpPr/>
          <p:nvPr/>
        </p:nvSpPr>
        <p:spPr>
          <a:xfrm>
            <a:off x="1837764" y="152400"/>
            <a:ext cx="100135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 компенсации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дефицитарных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функций детей с СДВГ 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 обход первичных нарушений» (по Лебединскому)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7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15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Условия  организации образовательного процесса для детей с СДВГ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4684376-4720-4E0A-882B-1EA48D3E7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159100"/>
            <a:ext cx="11636375" cy="5394100"/>
          </a:xfrm>
        </p:spPr>
        <p:txBody>
          <a:bodyPr rtlCol="0"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ребенок с СДВГ обучается в условиях, соответствующих его особым образовательным потребностям, живет в семье, где созданы преимущественно ровные, стабильные, спокойные взаимоотношения, то его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быть не проявлена, даже при сохранении симптомов дефицита внимания.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неадекватные условия педагогического процесса, нарушенные коммуникации в семье, ошибочно выбранный родителями стиль внутрисемейного взаимодействия, 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гут стать препятствиями в реализации базисных потребностей ребенка с СДВГ в безопасности, принятии, автономии, тем самым, стимулируя формирование у него неадекватных моделей поведения.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ребенок с СДВГ начинает демонстрировать весь набор признаков СДВГ, попадая в условия, где присутствует слишком много внешних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раздр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жителей, например, на  праздник, массовое детское мероприятие.</a:t>
            </a:r>
          </a:p>
          <a:p>
            <a:pPr marL="514350" indent="-51435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017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Условия  организации образовательного процесса для детей с СДВГ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4684376-4720-4E0A-882B-1EA48D3E7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133342"/>
            <a:ext cx="11636375" cy="5419858"/>
          </a:xfrm>
        </p:spPr>
        <p:txBody>
          <a:bodyPr rtlCol="0">
            <a:normAutofit/>
          </a:bodyPr>
          <a:lstStyle/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условия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социокультурной средой, </a:t>
            </a:r>
          </a:p>
          <a:p>
            <a:pPr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информационной цифровой среды, </a:t>
            </a:r>
          </a:p>
          <a:p>
            <a:pPr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педагогического, психологического и медицинского подходов, </a:t>
            </a:r>
          </a:p>
          <a:p>
            <a:pPr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партнерство с родителями, </a:t>
            </a:r>
          </a:p>
          <a:p>
            <a:pPr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ресурсов сетевых и социальных партнеров с целью обеспечения комплексной психолого-педагогической поддержки в образовательном процессе обучающихся с СДВГ</a:t>
            </a:r>
          </a:p>
          <a:p>
            <a:pPr marL="0" indent="-51435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148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Условия  организации образовательного процесса для детей с СДВГ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74684376-4720-4E0A-882B-1EA48D3E7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133342"/>
            <a:ext cx="11636375" cy="5419858"/>
          </a:xfrm>
        </p:spPr>
        <p:txBody>
          <a:bodyPr rtlCol="0">
            <a:normAutofit/>
          </a:bodyPr>
          <a:lstStyle/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условия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51435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51339655"/>
              </p:ext>
            </p:extLst>
          </p:nvPr>
        </p:nvGraphicFramePr>
        <p:xfrm>
          <a:off x="824752" y="2112136"/>
          <a:ext cx="10585929" cy="4064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101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Организационно-педагогические условия  организации образовательного процесса для детей с СДВГ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59098"/>
            <a:ext cx="10515600" cy="52417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психолого-педагогической компетентности педагогов 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методической работы, обеспечивающей сопровождение деятельности педагогов  (информационный цифровой ресурс в формате «Навигатора», очные консультации специалистов (врач-невролог, психиатр, педагог-психолог), семинары, тренинги,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супервизорские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встречи, методические объединения учителей, воспитателей, конференции, мастер-классы, круглые столы, стажерские площадки, «открытые» уроки</a:t>
            </a:r>
          </a:p>
          <a:p>
            <a:pPr lvl="0"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Информационно-методические ресурсы для реализации образовательного процесса, информационно-образовательная среда (ИОС) образовательной организации – открытая педагогическая система, взаимодействие,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дистанционное  </a:t>
            </a:r>
            <a:r>
              <a:rPr 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учителей, администрации, родителей обучающихся с СДВГ.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санитарно-гигиенических условий в соответствии с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912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Психолого-педагогические условия  организации образовательного процесса для детей с СДВГ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59098"/>
            <a:ext cx="10515600" cy="5241701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психолого-педагогической компетентности участников образовательного процесса: учебное сотрудничество, совместная деятельность, разновозрастное сотрудничество, дискуссии, тренинги, групповые игры, освоение культуры аргументации, рефлексии, интерактивного педагогического общения;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психологической диагностики, направленной на определение особенностей статуса обучающегося, которая может проводиться на этапе перехода ученика на следующий уровень образования и в конце каждого учебного года;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консультирование педагогов и родителей, развивающая работа,  коррекционная работа, применение психологических технологий, направленных на коррекцию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дефицитарных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функций, коррекцию эмоционально-волевой, личностной сферы, оптимизация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референтности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(повышения уровня уважения) детей в глазах их одноклассников в структуре образовательного процесса, осуществляемая в течение всего учебного времени;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формирования родительской компетентности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с родителями с целью интеграции усилий школьной команды (учителя, специалисты)</a:t>
            </a:r>
          </a:p>
        </p:txBody>
      </p:sp>
    </p:spTree>
    <p:extLst>
      <p:ext uri="{BB962C8B-B14F-4D97-AF65-F5344CB8AC3E}">
        <p14:creationId xmlns:p14="http://schemas.microsoft.com/office/powerpoint/2010/main" val="278824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Дидактические условия  организации образовательного процесса для детей с СДВГ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59098"/>
            <a:ext cx="10515600" cy="5241701"/>
          </a:xfrm>
        </p:spPr>
        <p:txBody>
          <a:bodyPr/>
          <a:lstStyle/>
          <a:p>
            <a:pPr lvl="0">
              <a:spcAft>
                <a:spcPts val="1200"/>
              </a:spcAft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педагогической диагностики, педагогических технологий поддержки детей с СДВГ в образовательном процессе, направленных на профилактику академической (учебной) несостоятельности и повышение образовательной компетентности детей с СДВГ. </a:t>
            </a:r>
          </a:p>
          <a:p>
            <a:pPr lvl="0">
              <a:spcAft>
                <a:spcPts val="1200"/>
              </a:spcAft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 организованная предметно-развивающая среда в учебных кабинетах, кабинетах специалистов, рекреациях, обеспечивающая пространственное размещение ребенка с СДВГ в классе; наличие в школе оборудованных «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тихих комнат»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отдыха (ресурсное пространство); возможность использования внешних стимулов для управления поведением обучающихся с СДВГ (например, включение и выключение освещения в классе, подсказывающее детям, что уровень шума в комнате слишком высок, и они должны вести себя более спокойно) и т.д. </a:t>
            </a:r>
          </a:p>
        </p:txBody>
      </p:sp>
    </p:spTree>
    <p:extLst>
      <p:ext uri="{BB962C8B-B14F-4D97-AF65-F5344CB8AC3E}">
        <p14:creationId xmlns:p14="http://schemas.microsoft.com/office/powerpoint/2010/main" val="3244090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Практикум</a:t>
            </a: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159098"/>
            <a:ext cx="10515600" cy="5241701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этап.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портрета − образа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«Идеальный образ образовательного пространства урока в классе, где обучается ребенок с СДВГ»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на 4 группы по возрастам: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2-3 класс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4-5 класс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6-7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483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DBD98-7AEA-4B6C-B674-05DAD3EF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3" y="188259"/>
            <a:ext cx="10022541" cy="61856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Практикум</a:t>
            </a:r>
          </a:p>
        </p:txBody>
      </p:sp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2" cstate="print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49506" cy="861273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0075" y="861274"/>
            <a:ext cx="11068050" cy="553952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условий образовательного процесса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23CFB4-3534-4880-99B0-C45EB65D84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40" t="22917" r="30547" b="5873"/>
          <a:stretch/>
        </p:blipFill>
        <p:spPr>
          <a:xfrm>
            <a:off x="3781425" y="1301513"/>
            <a:ext cx="4924425" cy="558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83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2174</TotalTime>
  <Words>1183</Words>
  <Application>Microsoft Office PowerPoint</Application>
  <PresentationFormat>Широкоэкранный</PresentationFormat>
  <Paragraphs>135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Основная идея ОЭР </vt:lpstr>
      <vt:lpstr>Работа направлена на реализацию стратегических задач образования:</vt:lpstr>
      <vt:lpstr>Первичный симтомокомплекс СДВГ</vt:lpstr>
      <vt:lpstr>Обоснование выбора возраста обучающихся</vt:lpstr>
      <vt:lpstr>Комплексная помощь детям с СДВГ в образовательном процессе на основе междисциплинарного подхода  </vt:lpstr>
      <vt:lpstr>Презентация PowerPoint</vt:lpstr>
      <vt:lpstr>Презентация PowerPoint</vt:lpstr>
      <vt:lpstr>Условия  организации образовательного процесса для детей с СДВГ</vt:lpstr>
      <vt:lpstr>Условия  организации образовательного процесса для детей с СДВГ</vt:lpstr>
      <vt:lpstr>Условия  организации образовательного процесса для детей с СДВГ</vt:lpstr>
      <vt:lpstr>Организационно-педагогические условия  организации образовательного процесса для детей с СДВГ</vt:lpstr>
      <vt:lpstr>Психолого-педагогические условия  организации образовательного процесса для детей с СДВГ</vt:lpstr>
      <vt:lpstr>Дидактические условия  организации образовательного процесса для детей с СДВГ</vt:lpstr>
      <vt:lpstr>Практикум</vt:lpstr>
      <vt:lpstr>Практикум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КОМПЛЕКСНАЯ МОДЕЛЬ</dc:title>
  <dc:creator>Козлов Вадим</dc:creator>
  <cp:lastModifiedBy>Антонина Попова</cp:lastModifiedBy>
  <cp:revision>185</cp:revision>
  <cp:lastPrinted>2018-12-02T16:04:11Z</cp:lastPrinted>
  <dcterms:created xsi:type="dcterms:W3CDTF">2018-11-02T14:28:14Z</dcterms:created>
  <dcterms:modified xsi:type="dcterms:W3CDTF">2019-04-08T07:16:51Z</dcterms:modified>
</cp:coreProperties>
</file>